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80" r:id="rId4"/>
    <p:sldId id="279" r:id="rId5"/>
    <p:sldId id="278" r:id="rId6"/>
    <p:sldId id="276" r:id="rId7"/>
    <p:sldId id="274" r:id="rId8"/>
    <p:sldId id="273" r:id="rId9"/>
    <p:sldId id="272" r:id="rId10"/>
    <p:sldId id="271" r:id="rId11"/>
    <p:sldId id="270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7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3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0341DF-DCE5-8AE3-996B-B191B3DEA6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89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F64377-C8F2-B6AB-AF38-D1B794FE1790}"/>
              </a:ext>
            </a:extLst>
          </p:cNvPr>
          <p:cNvSpPr/>
          <p:nvPr/>
        </p:nvSpPr>
        <p:spPr bwMode="white">
          <a:xfrm>
            <a:off x="2329884" y="1883525"/>
            <a:ext cx="209454" cy="534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0F2766-3671-31C5-B247-DCAC167C69EC}"/>
              </a:ext>
            </a:extLst>
          </p:cNvPr>
          <p:cNvSpPr/>
          <p:nvPr/>
        </p:nvSpPr>
        <p:spPr bwMode="white">
          <a:xfrm>
            <a:off x="4890942" y="1883525"/>
            <a:ext cx="323702" cy="534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DC84892-6497-175C-26D2-99786D26FBF3}"/>
              </a:ext>
            </a:extLst>
          </p:cNvPr>
          <p:cNvSpPr/>
          <p:nvPr/>
        </p:nvSpPr>
        <p:spPr bwMode="white">
          <a:xfrm>
            <a:off x="7490082" y="1883525"/>
            <a:ext cx="218975" cy="534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4E26FFD-8C7D-2569-D690-C8BE8CEFA5DA}"/>
              </a:ext>
            </a:extLst>
          </p:cNvPr>
          <p:cNvSpPr/>
          <p:nvPr/>
        </p:nvSpPr>
        <p:spPr bwMode="white">
          <a:xfrm>
            <a:off x="9994016" y="2036118"/>
            <a:ext cx="209454" cy="219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8C889BD-4673-B1D6-882F-E09F938F090D}"/>
              </a:ext>
            </a:extLst>
          </p:cNvPr>
          <p:cNvSpPr/>
          <p:nvPr/>
        </p:nvSpPr>
        <p:spPr bwMode="white">
          <a:xfrm>
            <a:off x="2425090" y="2865845"/>
            <a:ext cx="209454" cy="20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603F3C-AA3A-5872-C1FB-AD1673905241}"/>
              </a:ext>
            </a:extLst>
          </p:cNvPr>
          <p:cNvSpPr/>
          <p:nvPr/>
        </p:nvSpPr>
        <p:spPr bwMode="white">
          <a:xfrm>
            <a:off x="5186082" y="2703715"/>
            <a:ext cx="209454" cy="54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BA43512-F649-D574-5912-E60F9EF6F123}"/>
              </a:ext>
            </a:extLst>
          </p:cNvPr>
          <p:cNvSpPr/>
          <p:nvPr/>
        </p:nvSpPr>
        <p:spPr bwMode="white">
          <a:xfrm>
            <a:off x="7937553" y="2865845"/>
            <a:ext cx="199932" cy="2098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7FE664A-CC40-82CC-F664-C6D59842A6A6}"/>
              </a:ext>
            </a:extLst>
          </p:cNvPr>
          <p:cNvSpPr/>
          <p:nvPr/>
        </p:nvSpPr>
        <p:spPr bwMode="white">
          <a:xfrm>
            <a:off x="10470049" y="2703715"/>
            <a:ext cx="342743" cy="5436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8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9E0DCA4-8218-872D-B549-998142B1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64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600E9B-916C-7CCA-999D-F47418A83EA1}"/>
              </a:ext>
            </a:extLst>
          </p:cNvPr>
          <p:cNvSpPr/>
          <p:nvPr/>
        </p:nvSpPr>
        <p:spPr bwMode="white">
          <a:xfrm>
            <a:off x="540001" y="2046513"/>
            <a:ext cx="1761322" cy="1538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870DC05-652C-239C-C5EC-FAF1F7801B3E}"/>
              </a:ext>
            </a:extLst>
          </p:cNvPr>
          <p:cNvSpPr/>
          <p:nvPr/>
        </p:nvSpPr>
        <p:spPr bwMode="white">
          <a:xfrm>
            <a:off x="4529157" y="2152334"/>
            <a:ext cx="990148" cy="1365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6F87DF1-A31F-B265-69A7-47B811669323}"/>
              </a:ext>
            </a:extLst>
          </p:cNvPr>
          <p:cNvSpPr/>
          <p:nvPr/>
        </p:nvSpPr>
        <p:spPr bwMode="white">
          <a:xfrm>
            <a:off x="7747140" y="2152334"/>
            <a:ext cx="2265917" cy="12031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375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57ECEAE-6CDD-47B2-45A6-048789E513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F91E932-9B12-7882-418F-0FA8C0716C52}"/>
              </a:ext>
            </a:extLst>
          </p:cNvPr>
          <p:cNvSpPr/>
          <p:nvPr/>
        </p:nvSpPr>
        <p:spPr bwMode="white">
          <a:xfrm>
            <a:off x="501917" y="1643990"/>
            <a:ext cx="1999338" cy="2143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430F917-6A43-D49D-32C6-90B74C630615}"/>
              </a:ext>
            </a:extLst>
          </p:cNvPr>
          <p:cNvSpPr/>
          <p:nvPr/>
        </p:nvSpPr>
        <p:spPr bwMode="white">
          <a:xfrm>
            <a:off x="4110247" y="1653516"/>
            <a:ext cx="1847008" cy="19718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C81A499-72EF-9D5D-529B-2B2877342AF2}"/>
              </a:ext>
            </a:extLst>
          </p:cNvPr>
          <p:cNvSpPr/>
          <p:nvPr/>
        </p:nvSpPr>
        <p:spPr bwMode="white">
          <a:xfrm>
            <a:off x="7328231" y="1653516"/>
            <a:ext cx="2408727" cy="21337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235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A6E00CF-7548-CDCA-A940-B39D17A7A0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793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384FAA-2A0B-8A0E-C1BE-5EFC8F469DB1}"/>
              </a:ext>
            </a:extLst>
          </p:cNvPr>
          <p:cNvSpPr/>
          <p:nvPr/>
        </p:nvSpPr>
        <p:spPr bwMode="white">
          <a:xfrm>
            <a:off x="591659" y="2325597"/>
            <a:ext cx="3175844" cy="1825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59695E-94E7-ACDA-D2DE-0E96550CBD19}"/>
              </a:ext>
            </a:extLst>
          </p:cNvPr>
          <p:cNvSpPr/>
          <p:nvPr/>
        </p:nvSpPr>
        <p:spPr bwMode="white">
          <a:xfrm>
            <a:off x="4296229" y="2162629"/>
            <a:ext cx="2575011" cy="21414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32555D3-3FC5-5556-DAFB-C793EEB381F3}"/>
              </a:ext>
            </a:extLst>
          </p:cNvPr>
          <p:cNvSpPr/>
          <p:nvPr/>
        </p:nvSpPr>
        <p:spPr bwMode="white">
          <a:xfrm>
            <a:off x="7523732" y="2162629"/>
            <a:ext cx="2832069" cy="197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9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C3FD7BE-F85B-A52D-1F71-19EF5686E3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977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629A6C-4585-BD32-7EE8-EA6AAC4D1004}"/>
              </a:ext>
            </a:extLst>
          </p:cNvPr>
          <p:cNvSpPr/>
          <p:nvPr/>
        </p:nvSpPr>
        <p:spPr bwMode="white">
          <a:xfrm>
            <a:off x="3996000" y="2790089"/>
            <a:ext cx="2703867" cy="18544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820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139B9CB-7B60-AAED-1119-3EC5A6215E2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31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28BD91B-1029-7A6D-2020-60647AA93F76}"/>
              </a:ext>
            </a:extLst>
          </p:cNvPr>
          <p:cNvSpPr/>
          <p:nvPr/>
        </p:nvSpPr>
        <p:spPr bwMode="white">
          <a:xfrm>
            <a:off x="2786876" y="2662417"/>
            <a:ext cx="3579768" cy="10569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63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E639C10-07B4-1D9B-5C3F-D571B4719D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74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168792-0BE1-1CC4-BDAE-1A48C5A0B126}"/>
              </a:ext>
            </a:extLst>
          </p:cNvPr>
          <p:cNvSpPr/>
          <p:nvPr/>
        </p:nvSpPr>
        <p:spPr bwMode="white">
          <a:xfrm>
            <a:off x="2348925" y="1329689"/>
            <a:ext cx="3113256" cy="10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7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1C9A5E6-726F-72D3-DE0A-AD29521766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16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AC9FD5-9A0F-55EC-DCD9-A059C74A4BE3}"/>
              </a:ext>
            </a:extLst>
          </p:cNvPr>
          <p:cNvSpPr/>
          <p:nvPr/>
        </p:nvSpPr>
        <p:spPr bwMode="white">
          <a:xfrm>
            <a:off x="2348925" y="2419439"/>
            <a:ext cx="3256066" cy="1069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9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05B9B72-8B38-6028-BB6D-BF7E582249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347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648364F-BB54-E4EA-3891-1FBE32EEABED}"/>
              </a:ext>
            </a:extLst>
          </p:cNvPr>
          <p:cNvSpPr/>
          <p:nvPr/>
        </p:nvSpPr>
        <p:spPr bwMode="white">
          <a:xfrm>
            <a:off x="2348925" y="1806239"/>
            <a:ext cx="3417917" cy="1753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045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92DA15-1926-3689-2F93-FDFA561875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90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8865F5D-48DB-791E-C596-4E3C63BF94CE}"/>
              </a:ext>
            </a:extLst>
          </p:cNvPr>
          <p:cNvSpPr/>
          <p:nvPr/>
        </p:nvSpPr>
        <p:spPr bwMode="white">
          <a:xfrm>
            <a:off x="2348925" y="1767969"/>
            <a:ext cx="6036099" cy="7716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71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CE77D2-A4B3-CD53-2E72-6BDFA0B9BF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7" t="25301" r="35896" b="22152"/>
          <a:stretch/>
        </p:blipFill>
        <p:spPr>
          <a:xfrm>
            <a:off x="3942521" y="2773017"/>
            <a:ext cx="4306958" cy="1311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0206DD1-B2A7-510D-DCCF-4279CC7515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53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38056FA-265F-9892-8555-25E1AB517CF1}"/>
              </a:ext>
            </a:extLst>
          </p:cNvPr>
          <p:cNvSpPr/>
          <p:nvPr/>
        </p:nvSpPr>
        <p:spPr bwMode="white">
          <a:xfrm>
            <a:off x="2348925" y="2053813"/>
            <a:ext cx="4579438" cy="2896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44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A7E1D0-5EB3-93F3-4C34-9A359FD889F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86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832B81-E473-E373-4B76-93BF72D4D197}"/>
              </a:ext>
            </a:extLst>
          </p:cNvPr>
          <p:cNvSpPr/>
          <p:nvPr/>
        </p:nvSpPr>
        <p:spPr bwMode="white">
          <a:xfrm>
            <a:off x="2853520" y="2282368"/>
            <a:ext cx="2960925" cy="1267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2AD910D-C53E-47D0-3749-2C22687074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8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28B1413-DEDA-1F07-C6BE-B8E1B90F5E84}"/>
              </a:ext>
            </a:extLst>
          </p:cNvPr>
          <p:cNvSpPr/>
          <p:nvPr/>
        </p:nvSpPr>
        <p:spPr bwMode="white">
          <a:xfrm>
            <a:off x="1825289" y="1454227"/>
            <a:ext cx="209454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3160E74-F2FE-379B-DEFE-F2681F7305BB}"/>
              </a:ext>
            </a:extLst>
          </p:cNvPr>
          <p:cNvSpPr/>
          <p:nvPr/>
        </p:nvSpPr>
        <p:spPr bwMode="white">
          <a:xfrm>
            <a:off x="4110247" y="1454227"/>
            <a:ext cx="333223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EE225A3-22AB-FCE3-159F-62188AA9E9A5}"/>
              </a:ext>
            </a:extLst>
          </p:cNvPr>
          <p:cNvSpPr/>
          <p:nvPr/>
        </p:nvSpPr>
        <p:spPr bwMode="white">
          <a:xfrm>
            <a:off x="7623371" y="1425621"/>
            <a:ext cx="628363" cy="27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D4EF08-22EF-E315-E254-8C248C3E8F42}"/>
              </a:ext>
            </a:extLst>
          </p:cNvPr>
          <p:cNvSpPr/>
          <p:nvPr/>
        </p:nvSpPr>
        <p:spPr bwMode="white">
          <a:xfrm>
            <a:off x="6433289" y="1616329"/>
            <a:ext cx="218975" cy="209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F75EDE6-FC9D-B129-FD82-A548EB64B0C2}"/>
              </a:ext>
            </a:extLst>
          </p:cNvPr>
          <p:cNvSpPr/>
          <p:nvPr/>
        </p:nvSpPr>
        <p:spPr bwMode="white">
          <a:xfrm>
            <a:off x="5490743" y="2569871"/>
            <a:ext cx="1218644" cy="27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C1EEBAF-01CD-1A26-2C0C-878663FA2CCD}"/>
              </a:ext>
            </a:extLst>
          </p:cNvPr>
          <p:cNvSpPr/>
          <p:nvPr/>
        </p:nvSpPr>
        <p:spPr bwMode="white">
          <a:xfrm>
            <a:off x="4909983" y="3065713"/>
            <a:ext cx="333223" cy="27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6492E0-3AA7-3CA8-058D-52E78E58BB97}"/>
              </a:ext>
            </a:extLst>
          </p:cNvPr>
          <p:cNvSpPr/>
          <p:nvPr/>
        </p:nvSpPr>
        <p:spPr bwMode="white">
          <a:xfrm>
            <a:off x="5195603" y="3561555"/>
            <a:ext cx="923504" cy="27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33F72D-4198-59A2-A364-BB080B42E231}"/>
              </a:ext>
            </a:extLst>
          </p:cNvPr>
          <p:cNvSpPr/>
          <p:nvPr/>
        </p:nvSpPr>
        <p:spPr bwMode="white">
          <a:xfrm>
            <a:off x="5633553" y="4047861"/>
            <a:ext cx="1218644" cy="2765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04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3F78CFA-843E-0B2B-F60D-8CCD9F0B4F1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72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>
            <a:extLst>
              <a:ext uri="{FF2B5EF4-FFF2-40B4-BE49-F238E27FC236}">
                <a16:creationId xmlns:a16="http://schemas.microsoft.com/office/drawing/2014/main" id="{80DB2651-71A3-7DB4-F5A5-46173F1ADEB6}"/>
              </a:ext>
            </a:extLst>
          </p:cNvPr>
          <p:cNvSpPr/>
          <p:nvPr/>
        </p:nvSpPr>
        <p:spPr bwMode="white">
          <a:xfrm>
            <a:off x="1968098" y="156089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>
            <a:extLst>
              <a:ext uri="{FF2B5EF4-FFF2-40B4-BE49-F238E27FC236}">
                <a16:creationId xmlns:a16="http://schemas.microsoft.com/office/drawing/2014/main" id="{FF076F28-C6DA-B40E-FD32-AB0BFECBEF7B}"/>
              </a:ext>
            </a:extLst>
          </p:cNvPr>
          <p:cNvSpPr/>
          <p:nvPr/>
        </p:nvSpPr>
        <p:spPr bwMode="white">
          <a:xfrm>
            <a:off x="4599694" y="1566522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D39DDE-C745-4279-2401-085DA47883D9}"/>
              </a:ext>
            </a:extLst>
          </p:cNvPr>
          <p:cNvSpPr/>
          <p:nvPr/>
        </p:nvSpPr>
        <p:spPr bwMode="white">
          <a:xfrm>
            <a:off x="4740348" y="2278744"/>
            <a:ext cx="796213" cy="58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A1BA575-B28E-EBEB-94D9-16B843B327CA}"/>
              </a:ext>
            </a:extLst>
          </p:cNvPr>
          <p:cNvSpPr/>
          <p:nvPr/>
        </p:nvSpPr>
        <p:spPr bwMode="white">
          <a:xfrm>
            <a:off x="8287657" y="2278744"/>
            <a:ext cx="464457" cy="58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97E0EF-821F-6B86-8398-7111B6D33915}"/>
              </a:ext>
            </a:extLst>
          </p:cNvPr>
          <p:cNvSpPr/>
          <p:nvPr/>
        </p:nvSpPr>
        <p:spPr bwMode="white">
          <a:xfrm>
            <a:off x="9432297" y="3133480"/>
            <a:ext cx="218975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4C4AEBA-7175-21C9-CA8F-6C1DE990924B}"/>
              </a:ext>
            </a:extLst>
          </p:cNvPr>
          <p:cNvSpPr/>
          <p:nvPr/>
        </p:nvSpPr>
        <p:spPr bwMode="white">
          <a:xfrm>
            <a:off x="1615834" y="3629531"/>
            <a:ext cx="352264" cy="2194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椭圆 9">
            <a:extLst>
              <a:ext uri="{FF2B5EF4-FFF2-40B4-BE49-F238E27FC236}">
                <a16:creationId xmlns:a16="http://schemas.microsoft.com/office/drawing/2014/main" id="{AA2C54E8-5D1A-3C28-3D9E-A53A8FB63D7A}"/>
              </a:ext>
            </a:extLst>
          </p:cNvPr>
          <p:cNvSpPr/>
          <p:nvPr/>
        </p:nvSpPr>
        <p:spPr bwMode="white">
          <a:xfrm>
            <a:off x="6875378" y="156089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椭圆 10">
            <a:extLst>
              <a:ext uri="{FF2B5EF4-FFF2-40B4-BE49-F238E27FC236}">
                <a16:creationId xmlns:a16="http://schemas.microsoft.com/office/drawing/2014/main" id="{DA79F27B-BC01-E12C-F024-0DCEF58C887A}"/>
              </a:ext>
            </a:extLst>
          </p:cNvPr>
          <p:cNvSpPr/>
          <p:nvPr/>
        </p:nvSpPr>
        <p:spPr bwMode="white">
          <a:xfrm>
            <a:off x="9231972" y="1567240"/>
            <a:ext cx="432000" cy="432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3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2583B-8E6D-9F31-89AA-8A298EA846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39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1A0D673-BC1D-E047-3B08-97DA72C3FB63}"/>
              </a:ext>
            </a:extLst>
          </p:cNvPr>
          <p:cNvSpPr/>
          <p:nvPr/>
        </p:nvSpPr>
        <p:spPr bwMode="white">
          <a:xfrm>
            <a:off x="1101719" y="1339410"/>
            <a:ext cx="790214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AC9BE8-97F9-D997-9D3E-4371101BCAC3}"/>
              </a:ext>
            </a:extLst>
          </p:cNvPr>
          <p:cNvSpPr/>
          <p:nvPr/>
        </p:nvSpPr>
        <p:spPr bwMode="white">
          <a:xfrm>
            <a:off x="4624363" y="2320939"/>
            <a:ext cx="199933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E77AB8-C6CD-2419-DD25-891758A617AD}"/>
              </a:ext>
            </a:extLst>
          </p:cNvPr>
          <p:cNvSpPr/>
          <p:nvPr/>
        </p:nvSpPr>
        <p:spPr bwMode="white">
          <a:xfrm>
            <a:off x="7985157" y="2320939"/>
            <a:ext cx="199933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9F4379-2443-252D-D733-C22FDCDCA4F9}"/>
              </a:ext>
            </a:extLst>
          </p:cNvPr>
          <p:cNvSpPr/>
          <p:nvPr/>
        </p:nvSpPr>
        <p:spPr bwMode="white">
          <a:xfrm>
            <a:off x="6452330" y="2883173"/>
            <a:ext cx="342743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C327292-E2C1-C208-55D1-A7CB92C0F019}"/>
              </a:ext>
            </a:extLst>
          </p:cNvPr>
          <p:cNvSpPr/>
          <p:nvPr/>
        </p:nvSpPr>
        <p:spPr bwMode="white">
          <a:xfrm>
            <a:off x="4176892" y="3388231"/>
            <a:ext cx="495074" cy="2191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79555D1-B86B-49B1-8C23-BF0174FC88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755676"/>
            <a:ext cx="11520000" cy="20149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2A1B6F4-C9B5-B892-C536-6E47896D7CF9}"/>
              </a:ext>
            </a:extLst>
          </p:cNvPr>
          <p:cNvSpPr/>
          <p:nvPr/>
        </p:nvSpPr>
        <p:spPr bwMode="white">
          <a:xfrm>
            <a:off x="7947074" y="3889366"/>
            <a:ext cx="209454" cy="21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C33AD38-4731-18E0-EB6C-DCD5BCF1DAF9}"/>
              </a:ext>
            </a:extLst>
          </p:cNvPr>
          <p:cNvSpPr/>
          <p:nvPr/>
        </p:nvSpPr>
        <p:spPr bwMode="white">
          <a:xfrm>
            <a:off x="2263239" y="4385930"/>
            <a:ext cx="199933" cy="21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D4E0BBB-B6AE-BA30-AE98-CCC565AD69F1}"/>
              </a:ext>
            </a:extLst>
          </p:cNvPr>
          <p:cNvSpPr/>
          <p:nvPr/>
        </p:nvSpPr>
        <p:spPr bwMode="white">
          <a:xfrm>
            <a:off x="3148661" y="5398157"/>
            <a:ext cx="504595" cy="21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91E82C0C-A550-AC01-9051-8288337A4A3E}"/>
              </a:ext>
            </a:extLst>
          </p:cNvPr>
          <p:cNvSpPr/>
          <p:nvPr/>
        </p:nvSpPr>
        <p:spPr bwMode="white">
          <a:xfrm>
            <a:off x="7975636" y="5398157"/>
            <a:ext cx="504594" cy="210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83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253FAB-F873-AE5B-ABD6-726C61F835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963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D760435-C821-7009-CAB7-E3A5F3D89E1B}"/>
              </a:ext>
            </a:extLst>
          </p:cNvPr>
          <p:cNvSpPr/>
          <p:nvPr/>
        </p:nvSpPr>
        <p:spPr bwMode="white">
          <a:xfrm>
            <a:off x="11317388" y="1330629"/>
            <a:ext cx="295140" cy="276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6EF3D1D8-9E57-F1B8-8E68-D6D23A9B35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28" y="1712678"/>
            <a:ext cx="11520000" cy="2737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4DC0EF8-4AC3-F214-9147-D1AB3F288CFD}"/>
              </a:ext>
            </a:extLst>
          </p:cNvPr>
          <p:cNvSpPr/>
          <p:nvPr/>
        </p:nvSpPr>
        <p:spPr bwMode="white">
          <a:xfrm>
            <a:off x="11362469" y="1932070"/>
            <a:ext cx="247537" cy="1907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170BE7-7D91-A890-BB99-5770D2A69815}"/>
              </a:ext>
            </a:extLst>
          </p:cNvPr>
          <p:cNvSpPr/>
          <p:nvPr/>
        </p:nvSpPr>
        <p:spPr bwMode="white">
          <a:xfrm>
            <a:off x="11352948" y="2590249"/>
            <a:ext cx="266578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AF3EF9-799B-FE72-0E20-2F3FB65231BB}"/>
              </a:ext>
            </a:extLst>
          </p:cNvPr>
          <p:cNvSpPr/>
          <p:nvPr/>
        </p:nvSpPr>
        <p:spPr bwMode="white">
          <a:xfrm>
            <a:off x="11352948" y="3086268"/>
            <a:ext cx="266578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161ADC-99AC-871F-0A67-6629F271C273}"/>
              </a:ext>
            </a:extLst>
          </p:cNvPr>
          <p:cNvSpPr/>
          <p:nvPr/>
        </p:nvSpPr>
        <p:spPr bwMode="white">
          <a:xfrm>
            <a:off x="11352948" y="4068767"/>
            <a:ext cx="266578" cy="200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552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6A53C4-B88B-3F3D-93FB-42E12AAE75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25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00CC3E9-4F87-7171-3D11-0D42D6009BC7}"/>
              </a:ext>
            </a:extLst>
          </p:cNvPr>
          <p:cNvSpPr/>
          <p:nvPr/>
        </p:nvSpPr>
        <p:spPr bwMode="white">
          <a:xfrm>
            <a:off x="6947404" y="1321319"/>
            <a:ext cx="218975" cy="2099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8BD4CE1-9AE6-1D0E-E448-D58AC55F9285}"/>
              </a:ext>
            </a:extLst>
          </p:cNvPr>
          <p:cNvSpPr/>
          <p:nvPr/>
        </p:nvSpPr>
        <p:spPr bwMode="white">
          <a:xfrm>
            <a:off x="8546876" y="2304429"/>
            <a:ext cx="228495" cy="2195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66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12F1842-EF03-3D6F-38C5-BA6B1D0D2D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464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F67E208-B831-2A42-20C4-1C97D0FB9B03}"/>
              </a:ext>
            </a:extLst>
          </p:cNvPr>
          <p:cNvSpPr/>
          <p:nvPr/>
        </p:nvSpPr>
        <p:spPr bwMode="white">
          <a:xfrm>
            <a:off x="1844330" y="1616395"/>
            <a:ext cx="266578" cy="2193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D88B9A-D698-1F65-0F7C-95776E38AD66}"/>
              </a:ext>
            </a:extLst>
          </p:cNvPr>
          <p:cNvSpPr/>
          <p:nvPr/>
        </p:nvSpPr>
        <p:spPr bwMode="white">
          <a:xfrm>
            <a:off x="8432628" y="2608152"/>
            <a:ext cx="209454" cy="2097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914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DF4B33C-2B55-D510-D256-D7D0D6768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74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5BF3275-AF96-F940-1129-9E183493F2D6}"/>
              </a:ext>
            </a:extLst>
          </p:cNvPr>
          <p:cNvSpPr/>
          <p:nvPr/>
        </p:nvSpPr>
        <p:spPr bwMode="white">
          <a:xfrm>
            <a:off x="4329223" y="1340713"/>
            <a:ext cx="209454" cy="210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9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2023-07-03T01:47:00Z</dcterms:created>
  <dcterms:modified xsi:type="dcterms:W3CDTF">2023-07-07T03:03:26Z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