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79" r:id="rId4"/>
    <p:sldId id="278" r:id="rId5"/>
    <p:sldId id="277" r:id="rId6"/>
    <p:sldId id="275" r:id="rId7"/>
    <p:sldId id="273" r:id="rId8"/>
    <p:sldId id="272" r:id="rId9"/>
    <p:sldId id="271" r:id="rId10"/>
    <p:sldId id="270" r:id="rId11"/>
    <p:sldId id="269" r:id="rId12"/>
    <p:sldId id="268" r:id="rId13"/>
    <p:sldId id="267" r:id="rId14"/>
    <p:sldId id="266" r:id="rId15"/>
    <p:sldId id="265" r:id="rId16"/>
    <p:sldId id="264" r:id="rId17"/>
    <p:sldId id="263" r:id="rId18"/>
    <p:sldId id="262" r:id="rId19"/>
    <p:sldId id="261" r:id="rId20"/>
    <p:sldId id="260" r:id="rId21"/>
    <p:sldId id="257" r:id="rId22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90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65133B5-5C3D-8FDC-C4ED-826EB9E215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641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C7EEBEA-39DE-65E4-0119-7F98B49A00AD}"/>
              </a:ext>
            </a:extLst>
          </p:cNvPr>
          <p:cNvSpPr/>
          <p:nvPr/>
        </p:nvSpPr>
        <p:spPr bwMode="white">
          <a:xfrm>
            <a:off x="939867" y="2168424"/>
            <a:ext cx="2304000" cy="22679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F1D535E-791D-8635-79C8-5F7C8F84EC3B}"/>
              </a:ext>
            </a:extLst>
          </p:cNvPr>
          <p:cNvSpPr/>
          <p:nvPr/>
        </p:nvSpPr>
        <p:spPr bwMode="white">
          <a:xfrm>
            <a:off x="4376826" y="2330418"/>
            <a:ext cx="2304000" cy="22679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3EB5548-3B6F-C928-47D9-FAA35E8B7AF7}"/>
              </a:ext>
            </a:extLst>
          </p:cNvPr>
          <p:cNvSpPr/>
          <p:nvPr/>
        </p:nvSpPr>
        <p:spPr bwMode="white">
          <a:xfrm>
            <a:off x="7851867" y="2330418"/>
            <a:ext cx="3551206" cy="2105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615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86C8336-49F4-7EC9-E625-BE6CBCED23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346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F5362F3-2719-B5C5-68B0-DEB54A42CD4A}"/>
              </a:ext>
            </a:extLst>
          </p:cNvPr>
          <p:cNvSpPr/>
          <p:nvPr/>
        </p:nvSpPr>
        <p:spPr bwMode="white">
          <a:xfrm>
            <a:off x="501917" y="1730098"/>
            <a:ext cx="3122776" cy="1067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86D0C5B-C310-DF06-E5F1-29A341B06604}"/>
              </a:ext>
            </a:extLst>
          </p:cNvPr>
          <p:cNvSpPr/>
          <p:nvPr/>
        </p:nvSpPr>
        <p:spPr bwMode="white">
          <a:xfrm>
            <a:off x="3957917" y="1596689"/>
            <a:ext cx="1704198" cy="1362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CE494B0-E8DA-BC90-4938-2BCCE0F6B9E6}"/>
              </a:ext>
            </a:extLst>
          </p:cNvPr>
          <p:cNvSpPr/>
          <p:nvPr/>
        </p:nvSpPr>
        <p:spPr bwMode="white">
          <a:xfrm>
            <a:off x="7442479" y="1596689"/>
            <a:ext cx="1132958" cy="1362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141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58181F9-0A8D-8E40-AAB8-EC728595AA4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669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E90DFDA-8437-6004-EDBF-65724D9DBB78}"/>
              </a:ext>
            </a:extLst>
          </p:cNvPr>
          <p:cNvSpPr/>
          <p:nvPr/>
        </p:nvSpPr>
        <p:spPr bwMode="white">
          <a:xfrm>
            <a:off x="821636" y="2236336"/>
            <a:ext cx="2622166" cy="2031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A568097-7B8C-BF5F-D254-AE92772F9FF9}"/>
              </a:ext>
            </a:extLst>
          </p:cNvPr>
          <p:cNvSpPr/>
          <p:nvPr/>
        </p:nvSpPr>
        <p:spPr bwMode="white">
          <a:xfrm>
            <a:off x="4200939" y="2058962"/>
            <a:ext cx="2622166" cy="2428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C8355B3-5F79-98DD-22CA-3411E72F208E}"/>
              </a:ext>
            </a:extLst>
          </p:cNvPr>
          <p:cNvSpPr/>
          <p:nvPr/>
        </p:nvSpPr>
        <p:spPr bwMode="white">
          <a:xfrm>
            <a:off x="7794743" y="2236335"/>
            <a:ext cx="2056462" cy="2012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317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6816C3C-B1D1-F069-7E29-B991644668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743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F2FCB46-F5A0-C863-DCAD-A7C0860A045F}"/>
              </a:ext>
            </a:extLst>
          </p:cNvPr>
          <p:cNvSpPr/>
          <p:nvPr/>
        </p:nvSpPr>
        <p:spPr bwMode="white">
          <a:xfrm>
            <a:off x="10460528" y="1711171"/>
            <a:ext cx="923504" cy="533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A9C597A-DBE5-370E-785D-408D23469B14}"/>
              </a:ext>
            </a:extLst>
          </p:cNvPr>
          <p:cNvSpPr/>
          <p:nvPr/>
        </p:nvSpPr>
        <p:spPr bwMode="white">
          <a:xfrm>
            <a:off x="10441487" y="2244878"/>
            <a:ext cx="942544" cy="339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03CE355-6B06-8F6E-49B6-580A0E1D2E98}"/>
              </a:ext>
            </a:extLst>
          </p:cNvPr>
          <p:cNvSpPr/>
          <p:nvPr/>
        </p:nvSpPr>
        <p:spPr bwMode="white">
          <a:xfrm>
            <a:off x="2187074" y="3455252"/>
            <a:ext cx="6017057" cy="1305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99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F8D95C6-9720-BED5-182E-C732926FCC9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063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8D22273-4A85-27FB-A70B-21F00708CD89}"/>
              </a:ext>
            </a:extLst>
          </p:cNvPr>
          <p:cNvSpPr/>
          <p:nvPr/>
        </p:nvSpPr>
        <p:spPr bwMode="white">
          <a:xfrm>
            <a:off x="2767834" y="2714411"/>
            <a:ext cx="2665785" cy="1097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667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5A07662-217D-A2BB-F163-0AF43A87A72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048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BF50CF2-AB56-4BA7-FE54-341111E1E118}"/>
              </a:ext>
            </a:extLst>
          </p:cNvPr>
          <p:cNvSpPr/>
          <p:nvPr/>
        </p:nvSpPr>
        <p:spPr bwMode="white">
          <a:xfrm>
            <a:off x="2358446" y="1826542"/>
            <a:ext cx="3846347" cy="1802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85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0C59244-0A98-8020-8DB6-59EE72D085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99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9F1A6A2-A9D6-20F0-93DD-53456BCA2163}"/>
              </a:ext>
            </a:extLst>
          </p:cNvPr>
          <p:cNvSpPr/>
          <p:nvPr/>
        </p:nvSpPr>
        <p:spPr bwMode="white">
          <a:xfrm>
            <a:off x="2053785" y="2312933"/>
            <a:ext cx="6626380" cy="1278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56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71B3590-1E68-CD10-F69F-D5266A531B2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2295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D560CEA-1780-AC2E-A2A2-EF0E98605B4E}"/>
              </a:ext>
            </a:extLst>
          </p:cNvPr>
          <p:cNvSpPr/>
          <p:nvPr/>
        </p:nvSpPr>
        <p:spPr bwMode="white">
          <a:xfrm>
            <a:off x="2358446" y="1834768"/>
            <a:ext cx="5817123" cy="1067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892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06E3694-F0F6-E6FE-CDA9-0DEB11F4CE1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9535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048CCDA-A64D-1ABF-4424-A0929B5C1AD6}"/>
              </a:ext>
            </a:extLst>
          </p:cNvPr>
          <p:cNvSpPr/>
          <p:nvPr/>
        </p:nvSpPr>
        <p:spPr bwMode="white">
          <a:xfrm>
            <a:off x="2339404" y="1796852"/>
            <a:ext cx="5312528" cy="771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058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8C38498-C57B-70A4-914B-79AF731543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31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69B190F-60C2-FDEC-39CE-82B822A4F353}"/>
              </a:ext>
            </a:extLst>
          </p:cNvPr>
          <p:cNvSpPr/>
          <p:nvPr/>
        </p:nvSpPr>
        <p:spPr bwMode="white">
          <a:xfrm>
            <a:off x="2348925" y="2086201"/>
            <a:ext cx="4255735" cy="1079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060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A4E522A-13C4-FFE1-A5D0-E869C5FE40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8" t="22250" r="36126" b="24134"/>
          <a:stretch/>
        </p:blipFill>
        <p:spPr>
          <a:xfrm>
            <a:off x="3969026" y="2779643"/>
            <a:ext cx="4253948" cy="12987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902CFEE-196F-DCD6-CAF2-67C80B023C0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406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F92ADF1-AD41-D9BF-3C13-7CB15E61737D}"/>
              </a:ext>
            </a:extLst>
          </p:cNvPr>
          <p:cNvSpPr/>
          <p:nvPr/>
        </p:nvSpPr>
        <p:spPr bwMode="white">
          <a:xfrm>
            <a:off x="2577421" y="2648285"/>
            <a:ext cx="4779371" cy="1069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06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F372981-D16C-AFEA-CF5F-C4653A83DF6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58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3046682-6208-E8BB-849B-140CF01F3583}"/>
              </a:ext>
            </a:extLst>
          </p:cNvPr>
          <p:cNvSpPr/>
          <p:nvPr/>
        </p:nvSpPr>
        <p:spPr bwMode="white">
          <a:xfrm>
            <a:off x="1825289" y="1473756"/>
            <a:ext cx="199933" cy="219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49B652D-FCC8-F28D-7F5A-202A05B53019}"/>
              </a:ext>
            </a:extLst>
          </p:cNvPr>
          <p:cNvSpPr/>
          <p:nvPr/>
        </p:nvSpPr>
        <p:spPr bwMode="white">
          <a:xfrm>
            <a:off x="5576429" y="1473756"/>
            <a:ext cx="352264" cy="219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E334519-41B6-9818-48EB-0059ACED1F43}"/>
              </a:ext>
            </a:extLst>
          </p:cNvPr>
          <p:cNvSpPr/>
          <p:nvPr/>
        </p:nvSpPr>
        <p:spPr bwMode="white">
          <a:xfrm>
            <a:off x="7471041" y="1473756"/>
            <a:ext cx="352264" cy="219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1985F57-651E-67CD-0F94-B5825E0C1144}"/>
              </a:ext>
            </a:extLst>
          </p:cNvPr>
          <p:cNvSpPr/>
          <p:nvPr/>
        </p:nvSpPr>
        <p:spPr bwMode="white">
          <a:xfrm>
            <a:off x="9232363" y="1454674"/>
            <a:ext cx="342742" cy="276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84D4DF9-C661-1EAA-AD77-9295D7FDA104}"/>
              </a:ext>
            </a:extLst>
          </p:cNvPr>
          <p:cNvSpPr/>
          <p:nvPr/>
        </p:nvSpPr>
        <p:spPr bwMode="white">
          <a:xfrm>
            <a:off x="4253057" y="1645498"/>
            <a:ext cx="342743" cy="219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ADFCCD8-2BDC-CD3F-5818-82EE96FE6D78}"/>
              </a:ext>
            </a:extLst>
          </p:cNvPr>
          <p:cNvSpPr/>
          <p:nvPr/>
        </p:nvSpPr>
        <p:spPr bwMode="white">
          <a:xfrm>
            <a:off x="6138148" y="2284760"/>
            <a:ext cx="352264" cy="219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ACB3E55-8F31-ECF5-D762-593BDE8B4792}"/>
              </a:ext>
            </a:extLst>
          </p:cNvPr>
          <p:cNvSpPr/>
          <p:nvPr/>
        </p:nvSpPr>
        <p:spPr bwMode="white">
          <a:xfrm>
            <a:off x="2767835" y="2054087"/>
            <a:ext cx="518704" cy="612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5596F81-9771-8205-653F-61C36CADB3CD}"/>
              </a:ext>
            </a:extLst>
          </p:cNvPr>
          <p:cNvSpPr/>
          <p:nvPr/>
        </p:nvSpPr>
        <p:spPr bwMode="white">
          <a:xfrm>
            <a:off x="7670976" y="2054087"/>
            <a:ext cx="518701" cy="612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9E35073-6358-0423-431D-680581437D32}"/>
              </a:ext>
            </a:extLst>
          </p:cNvPr>
          <p:cNvSpPr/>
          <p:nvPr/>
        </p:nvSpPr>
        <p:spPr bwMode="white">
          <a:xfrm>
            <a:off x="1825289" y="3429707"/>
            <a:ext cx="209454" cy="2099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A2986D4-3BD0-4C31-5D38-E8454278FB2B}"/>
              </a:ext>
            </a:extLst>
          </p:cNvPr>
          <p:cNvSpPr/>
          <p:nvPr/>
        </p:nvSpPr>
        <p:spPr bwMode="white">
          <a:xfrm>
            <a:off x="5452661" y="3486954"/>
            <a:ext cx="209454" cy="152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15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E3E7A76-49F8-6219-0B10-D2E4D209C18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35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7355EDC-7C0D-4B5D-3706-698D88A29F47}"/>
              </a:ext>
            </a:extLst>
          </p:cNvPr>
          <p:cNvSpPr/>
          <p:nvPr/>
        </p:nvSpPr>
        <p:spPr bwMode="white">
          <a:xfrm>
            <a:off x="8136835" y="720001"/>
            <a:ext cx="596348" cy="5914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EB53506-1EE3-4CF3-DCBB-C4966090120F}"/>
              </a:ext>
            </a:extLst>
          </p:cNvPr>
          <p:cNvSpPr/>
          <p:nvPr/>
        </p:nvSpPr>
        <p:spPr bwMode="white">
          <a:xfrm>
            <a:off x="1613868" y="1575679"/>
            <a:ext cx="347870" cy="565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491D90E-025A-DFE7-1DCC-B30C927BFB3D}"/>
              </a:ext>
            </a:extLst>
          </p:cNvPr>
          <p:cNvSpPr/>
          <p:nvPr/>
        </p:nvSpPr>
        <p:spPr bwMode="white">
          <a:xfrm>
            <a:off x="1258957" y="3257592"/>
            <a:ext cx="530085" cy="565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737D208-E93A-8229-5A30-034A1B1AE570}"/>
              </a:ext>
            </a:extLst>
          </p:cNvPr>
          <p:cNvSpPr/>
          <p:nvPr/>
        </p:nvSpPr>
        <p:spPr bwMode="white">
          <a:xfrm>
            <a:off x="5205123" y="4564547"/>
            <a:ext cx="495074" cy="209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46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5F986CA-5189-4726-5931-9E6A7DB060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68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934419B-619E-43BF-0288-1B5B1E2CBC7B}"/>
              </a:ext>
            </a:extLst>
          </p:cNvPr>
          <p:cNvSpPr/>
          <p:nvPr/>
        </p:nvSpPr>
        <p:spPr bwMode="white">
          <a:xfrm>
            <a:off x="10289157" y="987284"/>
            <a:ext cx="333223" cy="210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48B8F0D-C4B0-A04C-40C9-9C0139DCA103}"/>
              </a:ext>
            </a:extLst>
          </p:cNvPr>
          <p:cNvSpPr/>
          <p:nvPr/>
        </p:nvSpPr>
        <p:spPr bwMode="white">
          <a:xfrm>
            <a:off x="5424099" y="1636404"/>
            <a:ext cx="342743" cy="219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1B581F4-9369-4D14-C31B-40653BD902AA}"/>
              </a:ext>
            </a:extLst>
          </p:cNvPr>
          <p:cNvSpPr/>
          <p:nvPr/>
        </p:nvSpPr>
        <p:spPr bwMode="white">
          <a:xfrm>
            <a:off x="9432297" y="2132789"/>
            <a:ext cx="218975" cy="210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6097A26-0A10-D0FC-E82B-2A868BC34ADC}"/>
              </a:ext>
            </a:extLst>
          </p:cNvPr>
          <p:cNvSpPr/>
          <p:nvPr/>
        </p:nvSpPr>
        <p:spPr bwMode="white">
          <a:xfrm>
            <a:off x="7861388" y="2619629"/>
            <a:ext cx="352264" cy="210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2DC77A8-238E-200F-E4E7-9E207A227251}"/>
              </a:ext>
            </a:extLst>
          </p:cNvPr>
          <p:cNvSpPr/>
          <p:nvPr/>
        </p:nvSpPr>
        <p:spPr bwMode="white">
          <a:xfrm>
            <a:off x="3957917" y="3106469"/>
            <a:ext cx="361785" cy="210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3CB178E5-0B1A-8A23-A233-DFA2A4AD2E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488304"/>
            <a:ext cx="11520000" cy="18834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23C1CD7-D657-A735-5B8F-43683B25D2E7}"/>
              </a:ext>
            </a:extLst>
          </p:cNvPr>
          <p:cNvSpPr/>
          <p:nvPr/>
        </p:nvSpPr>
        <p:spPr bwMode="white">
          <a:xfrm>
            <a:off x="6290479" y="4081080"/>
            <a:ext cx="504595" cy="210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E5F9848-11AB-8FD5-900F-7D068D6C3F5C}"/>
              </a:ext>
            </a:extLst>
          </p:cNvPr>
          <p:cNvSpPr/>
          <p:nvPr/>
        </p:nvSpPr>
        <p:spPr bwMode="white">
          <a:xfrm>
            <a:off x="2339404" y="5056292"/>
            <a:ext cx="314181" cy="210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4140A87-B712-6879-05E2-E887B631A989}"/>
              </a:ext>
            </a:extLst>
          </p:cNvPr>
          <p:cNvSpPr/>
          <p:nvPr/>
        </p:nvSpPr>
        <p:spPr bwMode="white">
          <a:xfrm>
            <a:off x="5414578" y="5056292"/>
            <a:ext cx="352264" cy="210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84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2CCDEFE-7D42-F01F-2FAA-67818112BF2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007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0D4068E-D6DC-4CFA-D359-3D5662EF78F8}"/>
              </a:ext>
            </a:extLst>
          </p:cNvPr>
          <p:cNvSpPr/>
          <p:nvPr/>
        </p:nvSpPr>
        <p:spPr bwMode="white">
          <a:xfrm>
            <a:off x="11307867" y="1362850"/>
            <a:ext cx="304661" cy="268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AF5C7859-4C07-D660-52D8-A6BBB81A85A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75" y="1727452"/>
            <a:ext cx="11520000" cy="2794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8B78A56-4045-1318-D77C-C532A1F3E8FD}"/>
              </a:ext>
            </a:extLst>
          </p:cNvPr>
          <p:cNvSpPr/>
          <p:nvPr/>
        </p:nvSpPr>
        <p:spPr bwMode="white">
          <a:xfrm>
            <a:off x="11352316" y="2004049"/>
            <a:ext cx="247537" cy="200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058F38E-5391-FABD-D122-D9AE446D2273}"/>
              </a:ext>
            </a:extLst>
          </p:cNvPr>
          <p:cNvSpPr/>
          <p:nvPr/>
        </p:nvSpPr>
        <p:spPr bwMode="white">
          <a:xfrm>
            <a:off x="11352316" y="2719386"/>
            <a:ext cx="247537" cy="200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8F109AA-7B00-6F6B-5D3B-E6E871EFC918}"/>
              </a:ext>
            </a:extLst>
          </p:cNvPr>
          <p:cNvSpPr/>
          <p:nvPr/>
        </p:nvSpPr>
        <p:spPr bwMode="white">
          <a:xfrm>
            <a:off x="11342795" y="3272581"/>
            <a:ext cx="266578" cy="200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B629D85-292E-211C-3237-E7280FED6848}"/>
              </a:ext>
            </a:extLst>
          </p:cNvPr>
          <p:cNvSpPr/>
          <p:nvPr/>
        </p:nvSpPr>
        <p:spPr bwMode="white">
          <a:xfrm>
            <a:off x="11342795" y="3978380"/>
            <a:ext cx="266578" cy="200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22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27DB668-B159-75B8-C9B6-C2C4189E6C7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661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4ACD715-E6FB-6E86-78D5-4DBFC111AE18}"/>
              </a:ext>
            </a:extLst>
          </p:cNvPr>
          <p:cNvSpPr/>
          <p:nvPr/>
        </p:nvSpPr>
        <p:spPr bwMode="white">
          <a:xfrm>
            <a:off x="8156528" y="1586523"/>
            <a:ext cx="218975" cy="219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F10E97B-F431-08C3-B9A8-C70BFED31FCA}"/>
              </a:ext>
            </a:extLst>
          </p:cNvPr>
          <p:cNvSpPr/>
          <p:nvPr/>
        </p:nvSpPr>
        <p:spPr bwMode="white">
          <a:xfrm>
            <a:off x="8546876" y="2843458"/>
            <a:ext cx="228495" cy="2285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40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D5E9BF7-241E-D161-35F9-4DE22DF7721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19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260CA40-16EB-36C1-B9E4-ABB330305D0B}"/>
              </a:ext>
            </a:extLst>
          </p:cNvPr>
          <p:cNvSpPr/>
          <p:nvPr/>
        </p:nvSpPr>
        <p:spPr bwMode="white">
          <a:xfrm>
            <a:off x="10946082" y="891451"/>
            <a:ext cx="218975" cy="209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E00A282-B344-F13B-4A9F-59176C7AB98C}"/>
              </a:ext>
            </a:extLst>
          </p:cNvPr>
          <p:cNvSpPr/>
          <p:nvPr/>
        </p:nvSpPr>
        <p:spPr bwMode="white">
          <a:xfrm>
            <a:off x="10650942" y="2539295"/>
            <a:ext cx="218975" cy="209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08E40EE-9CCF-51F2-F993-FB084915F2A3}"/>
              </a:ext>
            </a:extLst>
          </p:cNvPr>
          <p:cNvSpPr/>
          <p:nvPr/>
        </p:nvSpPr>
        <p:spPr bwMode="white">
          <a:xfrm>
            <a:off x="10470049" y="4187139"/>
            <a:ext cx="228496" cy="219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35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62DA733-918F-1601-57F3-0879018755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814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08B7BD1-D73A-CE45-F901-B817CE9D22D8}"/>
              </a:ext>
            </a:extLst>
          </p:cNvPr>
          <p:cNvSpPr/>
          <p:nvPr/>
        </p:nvSpPr>
        <p:spPr bwMode="white">
          <a:xfrm>
            <a:off x="2415570" y="1967839"/>
            <a:ext cx="333223" cy="542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A82B7FF-5C45-3456-C696-28979C8CDF6E}"/>
              </a:ext>
            </a:extLst>
          </p:cNvPr>
          <p:cNvSpPr/>
          <p:nvPr/>
        </p:nvSpPr>
        <p:spPr bwMode="white">
          <a:xfrm>
            <a:off x="4909983" y="1967839"/>
            <a:ext cx="209454" cy="542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642905D-DAD1-6CD1-A5E2-DD81A901D057}"/>
              </a:ext>
            </a:extLst>
          </p:cNvPr>
          <p:cNvSpPr/>
          <p:nvPr/>
        </p:nvSpPr>
        <p:spPr bwMode="white">
          <a:xfrm>
            <a:off x="7385355" y="1967839"/>
            <a:ext cx="199932" cy="542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2462953-2165-6A50-7D42-A6142DC03570}"/>
              </a:ext>
            </a:extLst>
          </p:cNvPr>
          <p:cNvSpPr/>
          <p:nvPr/>
        </p:nvSpPr>
        <p:spPr bwMode="white">
          <a:xfrm>
            <a:off x="9908330" y="1967839"/>
            <a:ext cx="199933" cy="542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757FEB5-0557-1A55-CB12-93412DB5454C}"/>
              </a:ext>
            </a:extLst>
          </p:cNvPr>
          <p:cNvSpPr/>
          <p:nvPr/>
        </p:nvSpPr>
        <p:spPr bwMode="white">
          <a:xfrm>
            <a:off x="2282280" y="2996593"/>
            <a:ext cx="199933" cy="209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6E4FA88-06A4-890D-ED07-9F92656D16BC}"/>
              </a:ext>
            </a:extLst>
          </p:cNvPr>
          <p:cNvSpPr/>
          <p:nvPr/>
        </p:nvSpPr>
        <p:spPr bwMode="white">
          <a:xfrm>
            <a:off x="5024231" y="2834660"/>
            <a:ext cx="199933" cy="5334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D3CC8F9-96A4-D431-3688-DB0D29D34BEF}"/>
              </a:ext>
            </a:extLst>
          </p:cNvPr>
          <p:cNvSpPr/>
          <p:nvPr/>
        </p:nvSpPr>
        <p:spPr bwMode="white">
          <a:xfrm>
            <a:off x="7385355" y="2834660"/>
            <a:ext cx="199932" cy="542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6AB1E17-5A5E-ECF1-53D5-C6883093B0E3}"/>
              </a:ext>
            </a:extLst>
          </p:cNvPr>
          <p:cNvSpPr/>
          <p:nvPr/>
        </p:nvSpPr>
        <p:spPr bwMode="white">
          <a:xfrm>
            <a:off x="9965454" y="2996593"/>
            <a:ext cx="209454" cy="209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825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0</Words>
  <Application>Microsoft Office PowerPoint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6</cp:revision>
  <dcterms:created xsi:type="dcterms:W3CDTF">2023-07-03T01:47:00Z</dcterms:created>
  <dcterms:modified xsi:type="dcterms:W3CDTF">2023-07-07T03:12:06Z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