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7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F48B9-6AE7-FBB8-E5FD-C9AEF430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FDA0CB-F030-383E-68EE-E6028B1BE0AB}"/>
              </a:ext>
            </a:extLst>
          </p:cNvPr>
          <p:cNvSpPr/>
          <p:nvPr/>
        </p:nvSpPr>
        <p:spPr bwMode="white">
          <a:xfrm>
            <a:off x="2453652" y="1903287"/>
            <a:ext cx="209454" cy="53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67C6F1-4663-0291-1824-363B53E1DC3F}"/>
              </a:ext>
            </a:extLst>
          </p:cNvPr>
          <p:cNvSpPr/>
          <p:nvPr/>
        </p:nvSpPr>
        <p:spPr bwMode="white">
          <a:xfrm>
            <a:off x="4814776" y="2055969"/>
            <a:ext cx="314181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30D0AB-65F3-42B4-7EB4-D8D400EF9E49}"/>
              </a:ext>
            </a:extLst>
          </p:cNvPr>
          <p:cNvSpPr/>
          <p:nvPr/>
        </p:nvSpPr>
        <p:spPr bwMode="white">
          <a:xfrm>
            <a:off x="7280628" y="1893744"/>
            <a:ext cx="209454" cy="543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F3222A-ACBE-5085-DCAD-5F11E3373AE8}"/>
              </a:ext>
            </a:extLst>
          </p:cNvPr>
          <p:cNvSpPr/>
          <p:nvPr/>
        </p:nvSpPr>
        <p:spPr bwMode="white">
          <a:xfrm>
            <a:off x="9955933" y="2055969"/>
            <a:ext cx="142809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4C12A2-2389-EC90-B28E-2B620FCE9448}"/>
              </a:ext>
            </a:extLst>
          </p:cNvPr>
          <p:cNvSpPr/>
          <p:nvPr/>
        </p:nvSpPr>
        <p:spPr bwMode="white">
          <a:xfrm>
            <a:off x="2567900" y="2695326"/>
            <a:ext cx="209454" cy="53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E30835-9B47-04C0-0FDD-F3956BA4B097}"/>
              </a:ext>
            </a:extLst>
          </p:cNvPr>
          <p:cNvSpPr/>
          <p:nvPr/>
        </p:nvSpPr>
        <p:spPr bwMode="white">
          <a:xfrm>
            <a:off x="4700528" y="2695326"/>
            <a:ext cx="323702" cy="534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0FB4FB-1314-F928-A9E9-8FB9D74F2878}"/>
              </a:ext>
            </a:extLst>
          </p:cNvPr>
          <p:cNvSpPr/>
          <p:nvPr/>
        </p:nvSpPr>
        <p:spPr bwMode="white">
          <a:xfrm>
            <a:off x="7118776" y="2857551"/>
            <a:ext cx="352264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47D97-CD66-1A3F-45EA-EE70424917D2}"/>
              </a:ext>
            </a:extLst>
          </p:cNvPr>
          <p:cNvSpPr/>
          <p:nvPr/>
        </p:nvSpPr>
        <p:spPr bwMode="white">
          <a:xfrm>
            <a:off x="11031768" y="2857551"/>
            <a:ext cx="199932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AC995B-0A5E-E20B-1465-D2EC00B52D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6778B5-85DC-993C-E608-10854CBF9FE5}"/>
              </a:ext>
            </a:extLst>
          </p:cNvPr>
          <p:cNvSpPr/>
          <p:nvPr/>
        </p:nvSpPr>
        <p:spPr bwMode="white">
          <a:xfrm>
            <a:off x="939867" y="2256769"/>
            <a:ext cx="2323041" cy="183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F2B654-6FE2-8331-F283-204C70215E50}"/>
              </a:ext>
            </a:extLst>
          </p:cNvPr>
          <p:cNvSpPr/>
          <p:nvPr/>
        </p:nvSpPr>
        <p:spPr bwMode="white">
          <a:xfrm>
            <a:off x="4548198" y="2113591"/>
            <a:ext cx="3551206" cy="197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ABF85C-49AA-EDFB-BA4C-03086FDDAFC0}"/>
              </a:ext>
            </a:extLst>
          </p:cNvPr>
          <p:cNvSpPr/>
          <p:nvPr/>
        </p:nvSpPr>
        <p:spPr bwMode="white">
          <a:xfrm>
            <a:off x="8394545" y="2113591"/>
            <a:ext cx="1866049" cy="21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3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F466DF-23F4-294E-623D-CA4432E0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8713B1-8924-E388-23F8-151BCDC68DF0}"/>
              </a:ext>
            </a:extLst>
          </p:cNvPr>
          <p:cNvSpPr/>
          <p:nvPr/>
        </p:nvSpPr>
        <p:spPr bwMode="white">
          <a:xfrm>
            <a:off x="764887" y="2139896"/>
            <a:ext cx="2288567" cy="217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4CA6A2-5768-2978-0170-5968CB92F316}"/>
              </a:ext>
            </a:extLst>
          </p:cNvPr>
          <p:cNvSpPr/>
          <p:nvPr/>
        </p:nvSpPr>
        <p:spPr bwMode="white">
          <a:xfrm>
            <a:off x="4373217" y="2139896"/>
            <a:ext cx="2288567" cy="217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E1DB2E-9830-1C16-57DA-D68F58E48BC9}"/>
              </a:ext>
            </a:extLst>
          </p:cNvPr>
          <p:cNvSpPr/>
          <p:nvPr/>
        </p:nvSpPr>
        <p:spPr bwMode="white">
          <a:xfrm>
            <a:off x="8110330" y="2139896"/>
            <a:ext cx="2512049" cy="217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8280F5-B611-5E2F-D7BA-9D765519BC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1354E0-B8A8-10D4-9A2C-B33B82AF0AC1}"/>
              </a:ext>
            </a:extLst>
          </p:cNvPr>
          <p:cNvSpPr/>
          <p:nvPr/>
        </p:nvSpPr>
        <p:spPr bwMode="white">
          <a:xfrm>
            <a:off x="939867" y="1817576"/>
            <a:ext cx="4627041" cy="172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CCE8AB-8E82-F390-4402-BB3F73DA0B08}"/>
              </a:ext>
            </a:extLst>
          </p:cNvPr>
          <p:cNvSpPr/>
          <p:nvPr/>
        </p:nvSpPr>
        <p:spPr bwMode="white">
          <a:xfrm>
            <a:off x="6509454" y="1817576"/>
            <a:ext cx="4769851" cy="172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3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F89B1-D6FA-513F-F3C0-C8FA1A0F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0BED54-089F-79D5-6B53-C8446646E1D0}"/>
              </a:ext>
            </a:extLst>
          </p:cNvPr>
          <p:cNvSpPr/>
          <p:nvPr/>
        </p:nvSpPr>
        <p:spPr bwMode="white">
          <a:xfrm>
            <a:off x="2101388" y="3139679"/>
            <a:ext cx="6483570" cy="187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45E4FC-FD83-F802-CDA7-AECEF95E4C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9CCBF2-1D6A-5977-6FB7-380E09A15299}"/>
              </a:ext>
            </a:extLst>
          </p:cNvPr>
          <p:cNvSpPr/>
          <p:nvPr/>
        </p:nvSpPr>
        <p:spPr bwMode="white">
          <a:xfrm>
            <a:off x="2482214" y="2254196"/>
            <a:ext cx="7216661" cy="1276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6DD1DF-493F-15B0-94DE-64056DE5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1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BE99A9-527A-391A-394C-C023C3E0F147}"/>
              </a:ext>
            </a:extLst>
          </p:cNvPr>
          <p:cNvSpPr/>
          <p:nvPr/>
        </p:nvSpPr>
        <p:spPr bwMode="white">
          <a:xfrm>
            <a:off x="2053785" y="1733027"/>
            <a:ext cx="5893289" cy="128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8C84A8-BF7C-6DD7-0098-8489AB9C2B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F19E86A-6590-7A79-30EC-BEF82A6D1873}"/>
              </a:ext>
            </a:extLst>
          </p:cNvPr>
          <p:cNvSpPr/>
          <p:nvPr/>
        </p:nvSpPr>
        <p:spPr bwMode="white">
          <a:xfrm>
            <a:off x="2053785" y="2177523"/>
            <a:ext cx="5978975" cy="2962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3DC618-AF1A-5F1A-F3FD-146BF848F7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164A82-2F0F-C5B6-1E59-0C755C9C0FB1}"/>
              </a:ext>
            </a:extLst>
          </p:cNvPr>
          <p:cNvSpPr/>
          <p:nvPr/>
        </p:nvSpPr>
        <p:spPr bwMode="white">
          <a:xfrm>
            <a:off x="1762540" y="1802296"/>
            <a:ext cx="6308034" cy="182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F27DE-A32D-7EC3-6EE9-7C8023AE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C9C0A6-8D3F-ED2A-3884-457FDC863A90}"/>
              </a:ext>
            </a:extLst>
          </p:cNvPr>
          <p:cNvSpPr/>
          <p:nvPr/>
        </p:nvSpPr>
        <p:spPr bwMode="white">
          <a:xfrm>
            <a:off x="1351722" y="1722783"/>
            <a:ext cx="6983895" cy="3180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45F319-CF48-6C29-6AC9-2A62B062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22786" r="34285" b="24549"/>
          <a:stretch/>
        </p:blipFill>
        <p:spPr>
          <a:xfrm>
            <a:off x="3763617" y="2806148"/>
            <a:ext cx="4664766" cy="1245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E51E02-A649-4781-EA14-CD7EC37A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41A77D-E893-01BF-7C40-C958D499964E}"/>
              </a:ext>
            </a:extLst>
          </p:cNvPr>
          <p:cNvSpPr/>
          <p:nvPr/>
        </p:nvSpPr>
        <p:spPr bwMode="white">
          <a:xfrm>
            <a:off x="2252870" y="2769704"/>
            <a:ext cx="4784034" cy="1704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C002D2-E9D2-DD9E-47C5-17DEC33E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6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D39780-E996-19A0-069E-A86551C7D6FF}"/>
              </a:ext>
            </a:extLst>
          </p:cNvPr>
          <p:cNvSpPr/>
          <p:nvPr/>
        </p:nvSpPr>
        <p:spPr bwMode="white">
          <a:xfrm>
            <a:off x="5700198" y="1291401"/>
            <a:ext cx="209454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FAF800-C172-422F-6176-33727ECF0A59}"/>
              </a:ext>
            </a:extLst>
          </p:cNvPr>
          <p:cNvSpPr/>
          <p:nvPr/>
        </p:nvSpPr>
        <p:spPr bwMode="white">
          <a:xfrm>
            <a:off x="1825289" y="1786615"/>
            <a:ext cx="199933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C4C66D-17B4-AC94-FE1E-E33A8952EA7D}"/>
              </a:ext>
            </a:extLst>
          </p:cNvPr>
          <p:cNvSpPr/>
          <p:nvPr/>
        </p:nvSpPr>
        <p:spPr bwMode="white">
          <a:xfrm>
            <a:off x="8708727" y="2272306"/>
            <a:ext cx="199933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8C0C66-8D0B-9847-FF80-BFA5B1EA1230}"/>
              </a:ext>
            </a:extLst>
          </p:cNvPr>
          <p:cNvSpPr/>
          <p:nvPr/>
        </p:nvSpPr>
        <p:spPr bwMode="white">
          <a:xfrm>
            <a:off x="2567900" y="3253211"/>
            <a:ext cx="199933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E5AC9C-4B67-BD1C-D606-F9450CFA4570}"/>
              </a:ext>
            </a:extLst>
          </p:cNvPr>
          <p:cNvSpPr/>
          <p:nvPr/>
        </p:nvSpPr>
        <p:spPr bwMode="white">
          <a:xfrm>
            <a:off x="4214975" y="3748426"/>
            <a:ext cx="190413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9731CF-A090-442E-5088-A705E4D7900A}"/>
              </a:ext>
            </a:extLst>
          </p:cNvPr>
          <p:cNvSpPr/>
          <p:nvPr/>
        </p:nvSpPr>
        <p:spPr bwMode="white">
          <a:xfrm>
            <a:off x="3139140" y="4243640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B2C3E4-6C79-F293-7A86-68DFAF82948C}"/>
              </a:ext>
            </a:extLst>
          </p:cNvPr>
          <p:cNvSpPr/>
          <p:nvPr/>
        </p:nvSpPr>
        <p:spPr bwMode="white">
          <a:xfrm>
            <a:off x="6776033" y="4729331"/>
            <a:ext cx="209454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032881-E129-8656-5601-A6C994F8E996}"/>
              </a:ext>
            </a:extLst>
          </p:cNvPr>
          <p:cNvSpPr/>
          <p:nvPr/>
        </p:nvSpPr>
        <p:spPr bwMode="white">
          <a:xfrm>
            <a:off x="2548859" y="5224546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D8B6B5-1FE6-D3FC-12A2-A003E4898CF5}"/>
              </a:ext>
            </a:extLst>
          </p:cNvPr>
          <p:cNvSpPr/>
          <p:nvPr/>
        </p:nvSpPr>
        <p:spPr bwMode="white">
          <a:xfrm>
            <a:off x="5852528" y="5224546"/>
            <a:ext cx="199933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9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3F743-F54B-3706-5CCA-77E32816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5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F9533B-0CD6-99E8-4C62-A55578B42CA6}"/>
              </a:ext>
            </a:extLst>
          </p:cNvPr>
          <p:cNvSpPr/>
          <p:nvPr/>
        </p:nvSpPr>
        <p:spPr bwMode="white">
          <a:xfrm>
            <a:off x="4681487" y="1339956"/>
            <a:ext cx="35226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F055EA-281A-E6FB-5552-53A739F53C58}"/>
              </a:ext>
            </a:extLst>
          </p:cNvPr>
          <p:cNvSpPr/>
          <p:nvPr/>
        </p:nvSpPr>
        <p:spPr bwMode="white">
          <a:xfrm>
            <a:off x="8118446" y="1339956"/>
            <a:ext cx="20945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D98B4B-0AE0-36ED-3089-C532C1A47B40}"/>
              </a:ext>
            </a:extLst>
          </p:cNvPr>
          <p:cNvSpPr/>
          <p:nvPr/>
        </p:nvSpPr>
        <p:spPr bwMode="white">
          <a:xfrm>
            <a:off x="4024561" y="1826383"/>
            <a:ext cx="21897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796759-9C2C-766B-AEEB-6B3AE86B613F}"/>
              </a:ext>
            </a:extLst>
          </p:cNvPr>
          <p:cNvSpPr/>
          <p:nvPr/>
        </p:nvSpPr>
        <p:spPr bwMode="white">
          <a:xfrm>
            <a:off x="4691008" y="2322349"/>
            <a:ext cx="352264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F1F240-CFD5-5D3C-DE62-F14714BF1C31}"/>
              </a:ext>
            </a:extLst>
          </p:cNvPr>
          <p:cNvSpPr/>
          <p:nvPr/>
        </p:nvSpPr>
        <p:spPr bwMode="white">
          <a:xfrm>
            <a:off x="8051801" y="2322349"/>
            <a:ext cx="36178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C67816-95CD-65B0-C161-9CBAEB83C3AA}"/>
              </a:ext>
            </a:extLst>
          </p:cNvPr>
          <p:cNvSpPr/>
          <p:nvPr/>
        </p:nvSpPr>
        <p:spPr bwMode="white">
          <a:xfrm>
            <a:off x="3976958" y="2808776"/>
            <a:ext cx="323702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99F759-123B-7E5D-87F1-77D4BF6CFB18}"/>
              </a:ext>
            </a:extLst>
          </p:cNvPr>
          <p:cNvSpPr/>
          <p:nvPr/>
        </p:nvSpPr>
        <p:spPr bwMode="white">
          <a:xfrm>
            <a:off x="8889619" y="3304741"/>
            <a:ext cx="199932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5D8928B-C2EC-9001-4FE9-F84FB6E4EA1A}"/>
              </a:ext>
            </a:extLst>
          </p:cNvPr>
          <p:cNvSpPr/>
          <p:nvPr/>
        </p:nvSpPr>
        <p:spPr bwMode="white">
          <a:xfrm>
            <a:off x="10641421" y="3304741"/>
            <a:ext cx="209454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E5B9C2-30B2-9DCA-F7CC-F44FA94BE3EB}"/>
              </a:ext>
            </a:extLst>
          </p:cNvPr>
          <p:cNvSpPr/>
          <p:nvPr/>
        </p:nvSpPr>
        <p:spPr bwMode="white">
          <a:xfrm>
            <a:off x="7109256" y="3791169"/>
            <a:ext cx="637884" cy="21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C941FE-3E66-6B3F-75BE-44D7B37CDE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42AC99-082B-C7C3-A63E-51D8319D7CF3}"/>
              </a:ext>
            </a:extLst>
          </p:cNvPr>
          <p:cNvSpPr/>
          <p:nvPr/>
        </p:nvSpPr>
        <p:spPr bwMode="white">
          <a:xfrm>
            <a:off x="8918181" y="1513574"/>
            <a:ext cx="504595" cy="21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9AB63D-A170-505E-B1EB-28AA05B3EC75}"/>
              </a:ext>
            </a:extLst>
          </p:cNvPr>
          <p:cNvSpPr/>
          <p:nvPr/>
        </p:nvSpPr>
        <p:spPr bwMode="white">
          <a:xfrm>
            <a:off x="7632892" y="2010754"/>
            <a:ext cx="628363" cy="21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58A82B-0B25-6083-45B6-139FBA4D29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00D9AB-7BC9-C160-5D3C-2A46C9074B23}"/>
              </a:ext>
            </a:extLst>
          </p:cNvPr>
          <p:cNvSpPr/>
          <p:nvPr/>
        </p:nvSpPr>
        <p:spPr bwMode="white">
          <a:xfrm>
            <a:off x="2558380" y="2330302"/>
            <a:ext cx="218975" cy="20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B5B0CA-B2FE-51B5-B18C-6E3B94B2B55E}"/>
              </a:ext>
            </a:extLst>
          </p:cNvPr>
          <p:cNvSpPr/>
          <p:nvPr/>
        </p:nvSpPr>
        <p:spPr bwMode="white">
          <a:xfrm>
            <a:off x="6671305" y="3330786"/>
            <a:ext cx="342743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E9BC4B-274F-E245-B898-7699279C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913BDD-4D6F-99C4-FC4F-BD17DCD6F348}"/>
              </a:ext>
            </a:extLst>
          </p:cNvPr>
          <p:cNvSpPr/>
          <p:nvPr/>
        </p:nvSpPr>
        <p:spPr bwMode="white">
          <a:xfrm>
            <a:off x="10641421" y="1578137"/>
            <a:ext cx="218975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E63BD4-60BB-C612-B4B1-19501CB9E226}"/>
              </a:ext>
            </a:extLst>
          </p:cNvPr>
          <p:cNvSpPr/>
          <p:nvPr/>
        </p:nvSpPr>
        <p:spPr bwMode="white">
          <a:xfrm>
            <a:off x="5309851" y="3303947"/>
            <a:ext cx="266578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3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907247-09E2-5E75-4FAB-6DA6EB1D78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5FDA7B-3704-D65C-DC1C-C03EEF7D6128}"/>
              </a:ext>
            </a:extLst>
          </p:cNvPr>
          <p:cNvSpPr/>
          <p:nvPr/>
        </p:nvSpPr>
        <p:spPr bwMode="white">
          <a:xfrm>
            <a:off x="2396528" y="1320177"/>
            <a:ext cx="266578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12BB5E-1D68-CA10-C541-350C367E3FE5}"/>
              </a:ext>
            </a:extLst>
          </p:cNvPr>
          <p:cNvSpPr/>
          <p:nvPr/>
        </p:nvSpPr>
        <p:spPr bwMode="white">
          <a:xfrm>
            <a:off x="6090545" y="2796806"/>
            <a:ext cx="209454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C4F2A9-6D00-CEEE-50D3-E15AFDE7AFBD}"/>
              </a:ext>
            </a:extLst>
          </p:cNvPr>
          <p:cNvSpPr/>
          <p:nvPr/>
        </p:nvSpPr>
        <p:spPr bwMode="white">
          <a:xfrm>
            <a:off x="8251735" y="2796806"/>
            <a:ext cx="266578" cy="219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5AC4A2-9B57-F0E4-B1EA-6B4E4B6C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594542-C80F-BCBC-DF22-374264075308}"/>
              </a:ext>
            </a:extLst>
          </p:cNvPr>
          <p:cNvSpPr/>
          <p:nvPr/>
        </p:nvSpPr>
        <p:spPr bwMode="white">
          <a:xfrm>
            <a:off x="2901123" y="1386989"/>
            <a:ext cx="266578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BE9052-63A4-75DB-DBF1-67A1A3622087}"/>
              </a:ext>
            </a:extLst>
          </p:cNvPr>
          <p:cNvSpPr/>
          <p:nvPr/>
        </p:nvSpPr>
        <p:spPr bwMode="white">
          <a:xfrm>
            <a:off x="4824297" y="1386989"/>
            <a:ext cx="228495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F46594-C68D-C137-B052-7A0AF7382DAB}"/>
              </a:ext>
            </a:extLst>
          </p:cNvPr>
          <p:cNvSpPr/>
          <p:nvPr/>
        </p:nvSpPr>
        <p:spPr bwMode="white">
          <a:xfrm>
            <a:off x="2406049" y="2854365"/>
            <a:ext cx="228495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7F8E08-72C4-64FA-6A10-1A2793AB08FE}"/>
              </a:ext>
            </a:extLst>
          </p:cNvPr>
          <p:cNvSpPr/>
          <p:nvPr/>
        </p:nvSpPr>
        <p:spPr bwMode="white">
          <a:xfrm>
            <a:off x="5785884" y="4331270"/>
            <a:ext cx="218975" cy="219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2023-07-07T02:43:24Z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