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7" r:id="rId4"/>
    <p:sldId id="276" r:id="rId5"/>
    <p:sldId id="275" r:id="rId6"/>
    <p:sldId id="274" r:id="rId7"/>
    <p:sldId id="273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4" r:id="rId16"/>
    <p:sldId id="263" r:id="rId17"/>
    <p:sldId id="262" r:id="rId18"/>
    <p:sldId id="261" r:id="rId19"/>
    <p:sldId id="260" r:id="rId20"/>
    <p:sldId id="257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04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AC22F8-8316-614F-4A95-D049B7EEFD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67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CD70414-FF83-7715-2163-DD6B15DA0CE9}"/>
              </a:ext>
            </a:extLst>
          </p:cNvPr>
          <p:cNvSpPr/>
          <p:nvPr/>
        </p:nvSpPr>
        <p:spPr bwMode="white">
          <a:xfrm>
            <a:off x="2434611" y="2015671"/>
            <a:ext cx="342743" cy="219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07810B2-46F9-7E48-F3E3-309F3BDFFC3F}"/>
              </a:ext>
            </a:extLst>
          </p:cNvPr>
          <p:cNvSpPr/>
          <p:nvPr/>
        </p:nvSpPr>
        <p:spPr bwMode="white">
          <a:xfrm>
            <a:off x="4986148" y="1853712"/>
            <a:ext cx="209454" cy="543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413A2EF-08B3-9FF5-F2FC-3E9AD8626A35}"/>
              </a:ext>
            </a:extLst>
          </p:cNvPr>
          <p:cNvSpPr/>
          <p:nvPr/>
        </p:nvSpPr>
        <p:spPr bwMode="white">
          <a:xfrm>
            <a:off x="7566247" y="2015671"/>
            <a:ext cx="342742" cy="209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69193DE-80E6-1F9E-4EE9-B1F6B500C482}"/>
              </a:ext>
            </a:extLst>
          </p:cNvPr>
          <p:cNvSpPr/>
          <p:nvPr/>
        </p:nvSpPr>
        <p:spPr bwMode="white">
          <a:xfrm>
            <a:off x="10003537" y="2015671"/>
            <a:ext cx="199932" cy="219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C190402-761A-4608-0411-F484EB0EB9C6}"/>
              </a:ext>
            </a:extLst>
          </p:cNvPr>
          <p:cNvSpPr/>
          <p:nvPr/>
        </p:nvSpPr>
        <p:spPr bwMode="white">
          <a:xfrm>
            <a:off x="2501256" y="2711142"/>
            <a:ext cx="209454" cy="533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F943FA7-A7E8-030C-DC70-FAAEBC99703E}"/>
              </a:ext>
            </a:extLst>
          </p:cNvPr>
          <p:cNvSpPr/>
          <p:nvPr/>
        </p:nvSpPr>
        <p:spPr bwMode="white">
          <a:xfrm>
            <a:off x="5043272" y="2711142"/>
            <a:ext cx="199933" cy="533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FF1A47A-DA03-1DDE-D45A-9DE692281E47}"/>
              </a:ext>
            </a:extLst>
          </p:cNvPr>
          <p:cNvSpPr/>
          <p:nvPr/>
        </p:nvSpPr>
        <p:spPr bwMode="white">
          <a:xfrm>
            <a:off x="7461520" y="2711142"/>
            <a:ext cx="352264" cy="533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5852A67-AA5D-C762-C837-9EB9E379F64A}"/>
              </a:ext>
            </a:extLst>
          </p:cNvPr>
          <p:cNvSpPr/>
          <p:nvPr/>
        </p:nvSpPr>
        <p:spPr bwMode="white">
          <a:xfrm>
            <a:off x="10593818" y="2873101"/>
            <a:ext cx="352263" cy="209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77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2878949-6CA3-664E-3065-2A26B0D16F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08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4A6F5EF-2025-1369-5650-94BC056BA156}"/>
              </a:ext>
            </a:extLst>
          </p:cNvPr>
          <p:cNvSpPr/>
          <p:nvPr/>
        </p:nvSpPr>
        <p:spPr bwMode="white">
          <a:xfrm>
            <a:off x="939867" y="2245462"/>
            <a:ext cx="1818446" cy="1868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DED63BD-A6A0-1519-85B9-6190C0B46750}"/>
              </a:ext>
            </a:extLst>
          </p:cNvPr>
          <p:cNvSpPr/>
          <p:nvPr/>
        </p:nvSpPr>
        <p:spPr bwMode="white">
          <a:xfrm>
            <a:off x="4119768" y="2245462"/>
            <a:ext cx="1799404" cy="1859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15BDB12-49EA-F470-F681-C5CF28B47A36}"/>
              </a:ext>
            </a:extLst>
          </p:cNvPr>
          <p:cNvSpPr/>
          <p:nvPr/>
        </p:nvSpPr>
        <p:spPr bwMode="white">
          <a:xfrm>
            <a:off x="7471041" y="2245462"/>
            <a:ext cx="1818446" cy="1859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86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D2D222-8175-F268-AEB4-72C8F71878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22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AEAB26E-0B26-CB76-056A-EA96EAD2BBFE}"/>
              </a:ext>
            </a:extLst>
          </p:cNvPr>
          <p:cNvSpPr/>
          <p:nvPr/>
        </p:nvSpPr>
        <p:spPr bwMode="white">
          <a:xfrm>
            <a:off x="501917" y="1673425"/>
            <a:ext cx="1780363" cy="1906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BB726FC-CA4D-110F-B96F-260C512C3562}"/>
              </a:ext>
            </a:extLst>
          </p:cNvPr>
          <p:cNvSpPr/>
          <p:nvPr/>
        </p:nvSpPr>
        <p:spPr bwMode="white">
          <a:xfrm>
            <a:off x="3710380" y="1673425"/>
            <a:ext cx="1818446" cy="1906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4F657F1-2276-4CA7-DAF3-8DD14A74A724}"/>
              </a:ext>
            </a:extLst>
          </p:cNvPr>
          <p:cNvSpPr/>
          <p:nvPr/>
        </p:nvSpPr>
        <p:spPr bwMode="white">
          <a:xfrm>
            <a:off x="7061652" y="1673425"/>
            <a:ext cx="1818446" cy="1906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19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5CC072-8351-8E3F-F8F6-2AA66C7C7A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78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1E4AB83-F1E5-1208-F14C-2A528A53B1FB}"/>
              </a:ext>
            </a:extLst>
          </p:cNvPr>
          <p:cNvSpPr/>
          <p:nvPr/>
        </p:nvSpPr>
        <p:spPr bwMode="white">
          <a:xfrm>
            <a:off x="2187074" y="3687890"/>
            <a:ext cx="2351603" cy="534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A0F3277-B1E0-C58A-C9BD-9FF24EEC7605}"/>
              </a:ext>
            </a:extLst>
          </p:cNvPr>
          <p:cNvSpPr/>
          <p:nvPr/>
        </p:nvSpPr>
        <p:spPr bwMode="white">
          <a:xfrm>
            <a:off x="7747140" y="3687890"/>
            <a:ext cx="2456330" cy="543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30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4C5F3D-BB36-AB57-AC64-2097D2B64B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36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20A8175-80C5-EEBA-2134-F37BFDD93282}"/>
              </a:ext>
            </a:extLst>
          </p:cNvPr>
          <p:cNvSpPr/>
          <p:nvPr/>
        </p:nvSpPr>
        <p:spPr bwMode="white">
          <a:xfrm>
            <a:off x="2491735" y="2321286"/>
            <a:ext cx="4284297" cy="2049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52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E4FD9F-E944-7263-6F20-A56BD4A6CD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33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B9136D1-F773-3E07-0CBC-5E7C059545CB}"/>
              </a:ext>
            </a:extLst>
          </p:cNvPr>
          <p:cNvSpPr/>
          <p:nvPr/>
        </p:nvSpPr>
        <p:spPr bwMode="white">
          <a:xfrm>
            <a:off x="1431235" y="2133601"/>
            <a:ext cx="6930887" cy="2067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65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A7FA94-52A6-02BD-8D3C-E17A0344BE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65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552CF88-F9BA-6BF4-C3A3-3215970BBD85}"/>
              </a:ext>
            </a:extLst>
          </p:cNvPr>
          <p:cNvSpPr/>
          <p:nvPr/>
        </p:nvSpPr>
        <p:spPr bwMode="white">
          <a:xfrm>
            <a:off x="1473024" y="1635608"/>
            <a:ext cx="5798083" cy="1373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60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E0A48BE-88F4-7758-CF30-9A39ACBEF6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50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83172BE-61DC-7028-3B10-7D313F56AB63}"/>
              </a:ext>
            </a:extLst>
          </p:cNvPr>
          <p:cNvSpPr/>
          <p:nvPr/>
        </p:nvSpPr>
        <p:spPr bwMode="white">
          <a:xfrm>
            <a:off x="2063305" y="2149876"/>
            <a:ext cx="2741950" cy="1096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1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8600C7-5FC8-FEDC-B509-733E025311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4490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6B611B4-2649-876A-6CB4-4DF82F0A1D88}"/>
              </a:ext>
            </a:extLst>
          </p:cNvPr>
          <p:cNvSpPr/>
          <p:nvPr/>
        </p:nvSpPr>
        <p:spPr bwMode="white">
          <a:xfrm>
            <a:off x="1901454" y="2120355"/>
            <a:ext cx="3265586" cy="1417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8B0E3B0B-034E-820B-A2B3-3A4E67B29E03}"/>
              </a:ext>
            </a:extLst>
          </p:cNvPr>
          <p:cNvSpPr/>
          <p:nvPr/>
        </p:nvSpPr>
        <p:spPr bwMode="white">
          <a:xfrm>
            <a:off x="1634874" y="4368799"/>
            <a:ext cx="5616825" cy="1952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92A1075-6824-9813-EB8D-F8970B986A9B}"/>
              </a:ext>
            </a:extLst>
          </p:cNvPr>
          <p:cNvSpPr/>
          <p:nvPr/>
        </p:nvSpPr>
        <p:spPr bwMode="white">
          <a:xfrm>
            <a:off x="7899471" y="3025347"/>
            <a:ext cx="637885" cy="276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B0C4EEA-F593-A5C5-1E7E-0EB2E476092A}"/>
              </a:ext>
            </a:extLst>
          </p:cNvPr>
          <p:cNvSpPr/>
          <p:nvPr/>
        </p:nvSpPr>
        <p:spPr bwMode="white">
          <a:xfrm>
            <a:off x="9498942" y="1605939"/>
            <a:ext cx="942545" cy="3076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90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C2CB73-01BC-1610-6657-9D750FCA07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51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椭圆 3">
            <a:extLst>
              <a:ext uri="{FF2B5EF4-FFF2-40B4-BE49-F238E27FC236}">
                <a16:creationId xmlns:a16="http://schemas.microsoft.com/office/drawing/2014/main" id="{03102981-27CF-B7A6-6BD1-4DD2F4E08E2B}"/>
              </a:ext>
            </a:extLst>
          </p:cNvPr>
          <p:cNvSpPr/>
          <p:nvPr/>
        </p:nvSpPr>
        <p:spPr bwMode="white">
          <a:xfrm>
            <a:off x="6054905" y="2405605"/>
            <a:ext cx="612000" cy="61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椭圆 4">
            <a:extLst>
              <a:ext uri="{FF2B5EF4-FFF2-40B4-BE49-F238E27FC236}">
                <a16:creationId xmlns:a16="http://schemas.microsoft.com/office/drawing/2014/main" id="{B8FF5708-6510-91BF-A116-C61ABC71FDF2}"/>
              </a:ext>
            </a:extLst>
          </p:cNvPr>
          <p:cNvSpPr/>
          <p:nvPr/>
        </p:nvSpPr>
        <p:spPr bwMode="white">
          <a:xfrm>
            <a:off x="6054905" y="3244454"/>
            <a:ext cx="612000" cy="61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椭圆 5">
            <a:extLst>
              <a:ext uri="{FF2B5EF4-FFF2-40B4-BE49-F238E27FC236}">
                <a16:creationId xmlns:a16="http://schemas.microsoft.com/office/drawing/2014/main" id="{9A3E5088-21AF-5DAC-ABAA-486007EE3995}"/>
              </a:ext>
            </a:extLst>
          </p:cNvPr>
          <p:cNvSpPr/>
          <p:nvPr/>
        </p:nvSpPr>
        <p:spPr bwMode="white">
          <a:xfrm>
            <a:off x="4464955" y="4674311"/>
            <a:ext cx="612000" cy="61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椭圆 6">
            <a:extLst>
              <a:ext uri="{FF2B5EF4-FFF2-40B4-BE49-F238E27FC236}">
                <a16:creationId xmlns:a16="http://schemas.microsoft.com/office/drawing/2014/main" id="{EA7771A4-1EFB-41E0-BE83-6080BBB5E343}"/>
              </a:ext>
            </a:extLst>
          </p:cNvPr>
          <p:cNvSpPr/>
          <p:nvPr/>
        </p:nvSpPr>
        <p:spPr bwMode="white">
          <a:xfrm>
            <a:off x="5259930" y="4385606"/>
            <a:ext cx="612000" cy="61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椭圆 7">
            <a:extLst>
              <a:ext uri="{FF2B5EF4-FFF2-40B4-BE49-F238E27FC236}">
                <a16:creationId xmlns:a16="http://schemas.microsoft.com/office/drawing/2014/main" id="{29E7F366-E02B-6124-50F9-51BD56823E60}"/>
              </a:ext>
            </a:extLst>
          </p:cNvPr>
          <p:cNvSpPr/>
          <p:nvPr/>
        </p:nvSpPr>
        <p:spPr bwMode="white">
          <a:xfrm>
            <a:off x="6034060" y="4088966"/>
            <a:ext cx="612000" cy="61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椭圆 8">
            <a:extLst>
              <a:ext uri="{FF2B5EF4-FFF2-40B4-BE49-F238E27FC236}">
                <a16:creationId xmlns:a16="http://schemas.microsoft.com/office/drawing/2014/main" id="{6D179FD7-A2A2-254C-1940-02F66250D9E5}"/>
              </a:ext>
            </a:extLst>
          </p:cNvPr>
          <p:cNvSpPr/>
          <p:nvPr/>
        </p:nvSpPr>
        <p:spPr bwMode="white">
          <a:xfrm>
            <a:off x="6849880" y="4366556"/>
            <a:ext cx="612000" cy="61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椭圆 9">
            <a:extLst>
              <a:ext uri="{FF2B5EF4-FFF2-40B4-BE49-F238E27FC236}">
                <a16:creationId xmlns:a16="http://schemas.microsoft.com/office/drawing/2014/main" id="{8309153A-A101-91B9-5D15-3A81D4938C99}"/>
              </a:ext>
            </a:extLst>
          </p:cNvPr>
          <p:cNvSpPr/>
          <p:nvPr/>
        </p:nvSpPr>
        <p:spPr bwMode="white">
          <a:xfrm>
            <a:off x="7644855" y="4674311"/>
            <a:ext cx="612000" cy="61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93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D97319-1F95-0D84-C5AA-4DAED97E37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2" t="21666" r="34285" b="23428"/>
          <a:stretch/>
        </p:blipFill>
        <p:spPr>
          <a:xfrm>
            <a:off x="3776870" y="2779643"/>
            <a:ext cx="4638260" cy="1298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836682-1C06-BF43-96FF-074CBC5B72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29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712D1CC-E652-015B-BC00-18FE30A2A3AE}"/>
              </a:ext>
            </a:extLst>
          </p:cNvPr>
          <p:cNvSpPr/>
          <p:nvPr/>
        </p:nvSpPr>
        <p:spPr bwMode="white">
          <a:xfrm>
            <a:off x="2586942" y="3044677"/>
            <a:ext cx="352264" cy="219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46408AC-1626-C852-C50E-FD71311534F4}"/>
              </a:ext>
            </a:extLst>
          </p:cNvPr>
          <p:cNvSpPr/>
          <p:nvPr/>
        </p:nvSpPr>
        <p:spPr bwMode="white">
          <a:xfrm>
            <a:off x="3215305" y="2091940"/>
            <a:ext cx="333223" cy="533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8018329-0818-D5DB-4744-2E12812A5CA2}"/>
              </a:ext>
            </a:extLst>
          </p:cNvPr>
          <p:cNvSpPr/>
          <p:nvPr/>
        </p:nvSpPr>
        <p:spPr bwMode="white">
          <a:xfrm>
            <a:off x="3872231" y="1282114"/>
            <a:ext cx="199933" cy="543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1D9D78F-BE68-917A-F005-C52D15E123D4}"/>
              </a:ext>
            </a:extLst>
          </p:cNvPr>
          <p:cNvSpPr/>
          <p:nvPr/>
        </p:nvSpPr>
        <p:spPr bwMode="white">
          <a:xfrm>
            <a:off x="5033752" y="1444079"/>
            <a:ext cx="218975" cy="219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5B4DBE5-072B-6C0E-12D9-BA709077040A}"/>
              </a:ext>
            </a:extLst>
          </p:cNvPr>
          <p:cNvSpPr/>
          <p:nvPr/>
        </p:nvSpPr>
        <p:spPr bwMode="white">
          <a:xfrm>
            <a:off x="5700198" y="3044677"/>
            <a:ext cx="495074" cy="219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C6510DC-1CE8-B4B5-BA13-95AD4E50B579}"/>
              </a:ext>
            </a:extLst>
          </p:cNvPr>
          <p:cNvSpPr/>
          <p:nvPr/>
        </p:nvSpPr>
        <p:spPr bwMode="white">
          <a:xfrm>
            <a:off x="7147338" y="2091940"/>
            <a:ext cx="199933" cy="533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96FE72B-1FDF-B9A2-35C7-FACC563297FD}"/>
              </a:ext>
            </a:extLst>
          </p:cNvPr>
          <p:cNvSpPr/>
          <p:nvPr/>
        </p:nvSpPr>
        <p:spPr bwMode="white">
          <a:xfrm>
            <a:off x="7461520" y="1291641"/>
            <a:ext cx="1735489" cy="543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4025768C-6281-EC2F-8EAB-AB8C84ECEC56}"/>
              </a:ext>
            </a:extLst>
          </p:cNvPr>
          <p:cNvSpPr/>
          <p:nvPr/>
        </p:nvSpPr>
        <p:spPr bwMode="white">
          <a:xfrm>
            <a:off x="9084911" y="2912765"/>
            <a:ext cx="668689" cy="436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342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B4C45D-EDD2-91FF-4841-D7582C45FE1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77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7850C1B-5713-4680-CBCE-5F365130E9B9}"/>
              </a:ext>
            </a:extLst>
          </p:cNvPr>
          <p:cNvSpPr/>
          <p:nvPr/>
        </p:nvSpPr>
        <p:spPr bwMode="white">
          <a:xfrm>
            <a:off x="5252727" y="1463275"/>
            <a:ext cx="1209123" cy="276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4F0AB35-A834-9AC0-12FB-D639D07FCF7A}"/>
              </a:ext>
            </a:extLst>
          </p:cNvPr>
          <p:cNvSpPr/>
          <p:nvPr/>
        </p:nvSpPr>
        <p:spPr bwMode="white">
          <a:xfrm>
            <a:off x="8280297" y="1463275"/>
            <a:ext cx="1218644" cy="276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42FB16A-14A0-66EF-9CEE-1210597BB48C}"/>
              </a:ext>
            </a:extLst>
          </p:cNvPr>
          <p:cNvSpPr/>
          <p:nvPr/>
        </p:nvSpPr>
        <p:spPr bwMode="white">
          <a:xfrm>
            <a:off x="4948066" y="2254196"/>
            <a:ext cx="1808925" cy="285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D625CD3-D12B-E604-9DE4-58A52FE94B8F}"/>
              </a:ext>
            </a:extLst>
          </p:cNvPr>
          <p:cNvSpPr/>
          <p:nvPr/>
        </p:nvSpPr>
        <p:spPr bwMode="white">
          <a:xfrm>
            <a:off x="7985157" y="2254196"/>
            <a:ext cx="1799404" cy="285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78A9AF3-8B9C-B461-7217-360D4ACDAA1D}"/>
              </a:ext>
            </a:extLst>
          </p:cNvPr>
          <p:cNvSpPr/>
          <p:nvPr/>
        </p:nvSpPr>
        <p:spPr bwMode="white">
          <a:xfrm>
            <a:off x="2815438" y="2930767"/>
            <a:ext cx="218975" cy="533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FABA8E4-8B19-6DAB-331D-81504DD8DFBA}"/>
              </a:ext>
            </a:extLst>
          </p:cNvPr>
          <p:cNvSpPr/>
          <p:nvPr/>
        </p:nvSpPr>
        <p:spPr bwMode="white">
          <a:xfrm>
            <a:off x="4129289" y="3083234"/>
            <a:ext cx="218975" cy="219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DC991F3-831E-D456-3465-78B776DC20A4}"/>
              </a:ext>
            </a:extLst>
          </p:cNvPr>
          <p:cNvSpPr/>
          <p:nvPr/>
        </p:nvSpPr>
        <p:spPr bwMode="white">
          <a:xfrm>
            <a:off x="9917851" y="2930767"/>
            <a:ext cx="199933" cy="533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72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3CC057-CCDA-452B-ED10-2F6964ECCB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56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22B9572-65E9-A219-2B2F-4245257C8334}"/>
              </a:ext>
            </a:extLst>
          </p:cNvPr>
          <p:cNvSpPr/>
          <p:nvPr/>
        </p:nvSpPr>
        <p:spPr bwMode="white">
          <a:xfrm>
            <a:off x="6185752" y="2283823"/>
            <a:ext cx="209454" cy="553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F9F2EF0-B6A1-23CC-7D0C-D623B286B46D}"/>
              </a:ext>
            </a:extLst>
          </p:cNvPr>
          <p:cNvSpPr/>
          <p:nvPr/>
        </p:nvSpPr>
        <p:spPr bwMode="white">
          <a:xfrm>
            <a:off x="8670644" y="2283823"/>
            <a:ext cx="218975" cy="553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837845E-72D9-8640-0BA3-6E2CF3DD3A9F}"/>
              </a:ext>
            </a:extLst>
          </p:cNvPr>
          <p:cNvSpPr/>
          <p:nvPr/>
        </p:nvSpPr>
        <p:spPr bwMode="white">
          <a:xfrm>
            <a:off x="2891603" y="3561581"/>
            <a:ext cx="209454" cy="543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76EA931-BA7A-F79B-E65F-326991F2D06D}"/>
              </a:ext>
            </a:extLst>
          </p:cNvPr>
          <p:cNvSpPr/>
          <p:nvPr/>
        </p:nvSpPr>
        <p:spPr bwMode="white">
          <a:xfrm>
            <a:off x="4300661" y="3561581"/>
            <a:ext cx="352264" cy="543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9A435A5-3BF2-74C0-EC04-EC574899D46D}"/>
              </a:ext>
            </a:extLst>
          </p:cNvPr>
          <p:cNvSpPr/>
          <p:nvPr/>
        </p:nvSpPr>
        <p:spPr bwMode="white">
          <a:xfrm>
            <a:off x="8632561" y="3561581"/>
            <a:ext cx="352263" cy="543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6EA858F-B340-7CEE-6095-22743C632B3B}"/>
              </a:ext>
            </a:extLst>
          </p:cNvPr>
          <p:cNvSpPr/>
          <p:nvPr/>
        </p:nvSpPr>
        <p:spPr bwMode="white">
          <a:xfrm>
            <a:off x="9584628" y="3561581"/>
            <a:ext cx="495074" cy="543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椭圆 1">
            <a:extLst>
              <a:ext uri="{FF2B5EF4-FFF2-40B4-BE49-F238E27FC236}">
                <a16:creationId xmlns:a16="http://schemas.microsoft.com/office/drawing/2014/main" id="{D348C5F6-4E3C-02D6-B96C-505E31399FD7}"/>
              </a:ext>
            </a:extLst>
          </p:cNvPr>
          <p:cNvSpPr/>
          <p:nvPr/>
        </p:nvSpPr>
        <p:spPr bwMode="white">
          <a:xfrm>
            <a:off x="1770806" y="1561813"/>
            <a:ext cx="414000" cy="414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椭圆 9">
            <a:extLst>
              <a:ext uri="{FF2B5EF4-FFF2-40B4-BE49-F238E27FC236}">
                <a16:creationId xmlns:a16="http://schemas.microsoft.com/office/drawing/2014/main" id="{459A1C8C-FB19-53D3-E582-8EE26223174F}"/>
              </a:ext>
            </a:extLst>
          </p:cNvPr>
          <p:cNvSpPr/>
          <p:nvPr/>
        </p:nvSpPr>
        <p:spPr bwMode="white">
          <a:xfrm>
            <a:off x="5149006" y="1561813"/>
            <a:ext cx="414000" cy="414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椭圆 10">
            <a:extLst>
              <a:ext uri="{FF2B5EF4-FFF2-40B4-BE49-F238E27FC236}">
                <a16:creationId xmlns:a16="http://schemas.microsoft.com/office/drawing/2014/main" id="{D4E37355-5C17-F74C-11D8-75B6F0E81D1A}"/>
              </a:ext>
            </a:extLst>
          </p:cNvPr>
          <p:cNvSpPr/>
          <p:nvPr/>
        </p:nvSpPr>
        <p:spPr bwMode="white">
          <a:xfrm>
            <a:off x="8551431" y="1571824"/>
            <a:ext cx="414000" cy="414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49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2088CF-6264-42F3-692F-C3250BC734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47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701624C-7104-F7B2-0177-A95B15FED682}"/>
              </a:ext>
            </a:extLst>
          </p:cNvPr>
          <p:cNvSpPr/>
          <p:nvPr/>
        </p:nvSpPr>
        <p:spPr bwMode="white">
          <a:xfrm>
            <a:off x="5757322" y="805700"/>
            <a:ext cx="218975" cy="533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DFD1209-E59D-B018-6285-7EA87A467C98}"/>
              </a:ext>
            </a:extLst>
          </p:cNvPr>
          <p:cNvSpPr/>
          <p:nvPr/>
        </p:nvSpPr>
        <p:spPr bwMode="white">
          <a:xfrm>
            <a:off x="1901454" y="1605567"/>
            <a:ext cx="352264" cy="542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2A50A66-CE8E-4645-9FFB-459BE90B85F3}"/>
              </a:ext>
            </a:extLst>
          </p:cNvPr>
          <p:cNvSpPr/>
          <p:nvPr/>
        </p:nvSpPr>
        <p:spPr bwMode="white">
          <a:xfrm>
            <a:off x="3215305" y="3195781"/>
            <a:ext cx="352264" cy="2190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62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976D38-26A4-0ADD-4238-F5A8EF81C6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906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0888953-921B-CB28-6BF0-35D67C84061B}"/>
              </a:ext>
            </a:extLst>
          </p:cNvPr>
          <p:cNvSpPr/>
          <p:nvPr/>
        </p:nvSpPr>
        <p:spPr bwMode="white">
          <a:xfrm>
            <a:off x="11355471" y="1302201"/>
            <a:ext cx="257057" cy="190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0F69D5D2-911D-C05A-9BFC-858DABD32B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22" y="1626707"/>
            <a:ext cx="11520000" cy="3009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4B73B05-13A1-6E2C-1B88-DC7FAC461BDE}"/>
              </a:ext>
            </a:extLst>
          </p:cNvPr>
          <p:cNvSpPr/>
          <p:nvPr/>
        </p:nvSpPr>
        <p:spPr bwMode="white">
          <a:xfrm>
            <a:off x="11364363" y="1912392"/>
            <a:ext cx="247537" cy="199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CF3634B-276B-7FF8-D1CB-5FFA4E2A8691}"/>
              </a:ext>
            </a:extLst>
          </p:cNvPr>
          <p:cNvSpPr/>
          <p:nvPr/>
        </p:nvSpPr>
        <p:spPr bwMode="white">
          <a:xfrm>
            <a:off x="11364363" y="2598036"/>
            <a:ext cx="247537" cy="190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4A40DF5-D7C6-C67A-0DC1-03B386C3A28F}"/>
              </a:ext>
            </a:extLst>
          </p:cNvPr>
          <p:cNvSpPr/>
          <p:nvPr/>
        </p:nvSpPr>
        <p:spPr bwMode="white">
          <a:xfrm>
            <a:off x="11316760" y="3245589"/>
            <a:ext cx="295140" cy="2666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09F53ED-5B0D-DA40-73E0-7E35BA6CA06A}"/>
              </a:ext>
            </a:extLst>
          </p:cNvPr>
          <p:cNvSpPr/>
          <p:nvPr/>
        </p:nvSpPr>
        <p:spPr bwMode="white">
          <a:xfrm>
            <a:off x="11354842" y="4121690"/>
            <a:ext cx="266578" cy="199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92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65BEF8-2918-F2F0-60FA-637548EC83D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50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F75F67A-7CF3-FA21-3ACA-7ED571C6370D}"/>
              </a:ext>
            </a:extLst>
          </p:cNvPr>
          <p:cNvSpPr/>
          <p:nvPr/>
        </p:nvSpPr>
        <p:spPr bwMode="white">
          <a:xfrm>
            <a:off x="5195603" y="1377587"/>
            <a:ext cx="209454" cy="209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AC35329-C1EF-43E2-26CB-E91B80E54FA8}"/>
              </a:ext>
            </a:extLst>
          </p:cNvPr>
          <p:cNvSpPr/>
          <p:nvPr/>
        </p:nvSpPr>
        <p:spPr bwMode="white">
          <a:xfrm>
            <a:off x="10527173" y="2902426"/>
            <a:ext cx="228495" cy="219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97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EC3E36-AF48-7C70-3097-BE39DB6898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29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E7F2FC7-4378-2EEA-98E9-184C2686E017}"/>
              </a:ext>
            </a:extLst>
          </p:cNvPr>
          <p:cNvSpPr/>
          <p:nvPr/>
        </p:nvSpPr>
        <p:spPr bwMode="white">
          <a:xfrm>
            <a:off x="7109256" y="805740"/>
            <a:ext cx="218975" cy="219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825ED12-6747-66DF-638D-D339EC52BF85}"/>
              </a:ext>
            </a:extLst>
          </p:cNvPr>
          <p:cNvSpPr/>
          <p:nvPr/>
        </p:nvSpPr>
        <p:spPr bwMode="white">
          <a:xfrm>
            <a:off x="7683500" y="2171700"/>
            <a:ext cx="520700" cy="558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380171D-ADF0-F49F-D7DB-FFD28DFF3D9E}"/>
              </a:ext>
            </a:extLst>
          </p:cNvPr>
          <p:cNvSpPr/>
          <p:nvPr/>
        </p:nvSpPr>
        <p:spPr bwMode="white">
          <a:xfrm>
            <a:off x="10098743" y="3682815"/>
            <a:ext cx="238016" cy="219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2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7</cp:revision>
  <dcterms:created xsi:type="dcterms:W3CDTF">2023-07-03T01:47:00Z</dcterms:created>
  <dcterms:modified xsi:type="dcterms:W3CDTF">2023-07-07T02:03:02Z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