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4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2DFF2D-AAED-E9B9-D30D-84CFEDB556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94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EF2BB7-3947-FCA3-1277-A200A7432352}"/>
              </a:ext>
            </a:extLst>
          </p:cNvPr>
          <p:cNvSpPr/>
          <p:nvPr/>
        </p:nvSpPr>
        <p:spPr bwMode="white">
          <a:xfrm>
            <a:off x="1301652" y="3961187"/>
            <a:ext cx="4731768" cy="127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9B3AC4-02C4-385A-CA45-9E8C5631F740}"/>
              </a:ext>
            </a:extLst>
          </p:cNvPr>
          <p:cNvSpPr/>
          <p:nvPr/>
        </p:nvSpPr>
        <p:spPr bwMode="white">
          <a:xfrm>
            <a:off x="6861719" y="3951654"/>
            <a:ext cx="4284297" cy="791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C3A55D-4D63-8A53-B4A0-A14AC1E08C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84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A980B4-BBD2-82F3-2FE7-09E4C0DF47BB}"/>
              </a:ext>
            </a:extLst>
          </p:cNvPr>
          <p:cNvSpPr/>
          <p:nvPr/>
        </p:nvSpPr>
        <p:spPr bwMode="white">
          <a:xfrm>
            <a:off x="4704522" y="1709530"/>
            <a:ext cx="4598504" cy="171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1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9F3235-2529-B194-0CD9-23AB23032E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53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3FF1E4A-E348-9EA7-4BD0-20AC630FACF7}"/>
              </a:ext>
            </a:extLst>
          </p:cNvPr>
          <p:cNvSpPr/>
          <p:nvPr/>
        </p:nvSpPr>
        <p:spPr bwMode="white">
          <a:xfrm>
            <a:off x="1320694" y="3866183"/>
            <a:ext cx="4284297" cy="819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588C20-2193-FFF3-F71A-3314B75FB6AF}"/>
              </a:ext>
            </a:extLst>
          </p:cNvPr>
          <p:cNvSpPr/>
          <p:nvPr/>
        </p:nvSpPr>
        <p:spPr bwMode="white">
          <a:xfrm>
            <a:off x="7375834" y="3198810"/>
            <a:ext cx="3817785" cy="1897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96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5AC3B8-2F10-60EA-F9BD-AAE4CAFE88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86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1BB103-4E4E-9C81-A2DF-11AEEE485B2B}"/>
              </a:ext>
            </a:extLst>
          </p:cNvPr>
          <p:cNvSpPr/>
          <p:nvPr/>
        </p:nvSpPr>
        <p:spPr bwMode="white">
          <a:xfrm>
            <a:off x="892264" y="3564835"/>
            <a:ext cx="10567933" cy="1064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9FF1DF4-D94C-F9DE-B558-35665FFED486}"/>
              </a:ext>
            </a:extLst>
          </p:cNvPr>
          <p:cNvSpPr/>
          <p:nvPr/>
        </p:nvSpPr>
        <p:spPr bwMode="white">
          <a:xfrm>
            <a:off x="1780982" y="2716696"/>
            <a:ext cx="2062148" cy="5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307807-21B3-B352-7854-E0C0046A822D}"/>
              </a:ext>
            </a:extLst>
          </p:cNvPr>
          <p:cNvSpPr/>
          <p:nvPr/>
        </p:nvSpPr>
        <p:spPr bwMode="white">
          <a:xfrm>
            <a:off x="5724939" y="2345635"/>
            <a:ext cx="874644" cy="1219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635E22-7F66-2052-23AE-8FEBBF0E70E1}"/>
              </a:ext>
            </a:extLst>
          </p:cNvPr>
          <p:cNvSpPr/>
          <p:nvPr/>
        </p:nvSpPr>
        <p:spPr bwMode="white">
          <a:xfrm>
            <a:off x="8792817" y="2623931"/>
            <a:ext cx="1504121" cy="66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16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C7947A-AC1B-AF67-0D7E-E25CE8C2AC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14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7F1F3D6-6ADD-2ACB-2CDB-1DD9A06A6163}"/>
              </a:ext>
            </a:extLst>
          </p:cNvPr>
          <p:cNvSpPr/>
          <p:nvPr/>
        </p:nvSpPr>
        <p:spPr bwMode="white">
          <a:xfrm>
            <a:off x="2120348" y="2266122"/>
            <a:ext cx="5194852" cy="1351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4FFF8B-A196-9454-F25B-AC6C6F8EF2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38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6E49D7-3D2D-E9F8-D647-015A09860FD4}"/>
              </a:ext>
            </a:extLst>
          </p:cNvPr>
          <p:cNvSpPr/>
          <p:nvPr/>
        </p:nvSpPr>
        <p:spPr bwMode="white">
          <a:xfrm>
            <a:off x="2053785" y="1805835"/>
            <a:ext cx="4436628" cy="1276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063D8E-5096-EB34-E6C5-CF96C7FEF7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8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86A43F2-49D9-2654-959F-E9124D49BEB3}"/>
              </a:ext>
            </a:extLst>
          </p:cNvPr>
          <p:cNvSpPr/>
          <p:nvPr/>
        </p:nvSpPr>
        <p:spPr bwMode="white">
          <a:xfrm>
            <a:off x="2044264" y="2352477"/>
            <a:ext cx="6197950" cy="1279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07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02C193-2BDF-62EB-BD37-79B9864C08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52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EA6FA44-783F-E0C2-AFC8-E1010211FF1A}"/>
              </a:ext>
            </a:extLst>
          </p:cNvPr>
          <p:cNvSpPr/>
          <p:nvPr/>
        </p:nvSpPr>
        <p:spPr bwMode="white">
          <a:xfrm>
            <a:off x="2053785" y="1786627"/>
            <a:ext cx="3855867" cy="1771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09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B74F7F-6E89-019C-6C3F-92B8FD5B13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18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C8182C4-1608-4230-E00C-935A57BD5875}"/>
              </a:ext>
            </a:extLst>
          </p:cNvPr>
          <p:cNvSpPr/>
          <p:nvPr/>
        </p:nvSpPr>
        <p:spPr bwMode="white">
          <a:xfrm>
            <a:off x="2053785" y="1798050"/>
            <a:ext cx="4284297" cy="772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56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BCD666-AC1C-E1AB-022C-89891B765F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47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AAD8089-B3CB-1C52-F10C-1174CBD5F9C4}"/>
              </a:ext>
            </a:extLst>
          </p:cNvPr>
          <p:cNvSpPr/>
          <p:nvPr/>
        </p:nvSpPr>
        <p:spPr bwMode="white">
          <a:xfrm>
            <a:off x="2567900" y="2294117"/>
            <a:ext cx="4874578" cy="1278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E09FE8-B7CA-3021-F72D-AA6155520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23710" r="34515" b="24274"/>
          <a:stretch/>
        </p:blipFill>
        <p:spPr>
          <a:xfrm>
            <a:off x="3790122" y="2779643"/>
            <a:ext cx="4611756" cy="1298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FC02E6-96F5-31EC-474C-AE29EF5684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94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42A721D-6697-6E5C-715D-362825DCB9CC}"/>
              </a:ext>
            </a:extLst>
          </p:cNvPr>
          <p:cNvSpPr/>
          <p:nvPr/>
        </p:nvSpPr>
        <p:spPr bwMode="white">
          <a:xfrm>
            <a:off x="4757652" y="1921486"/>
            <a:ext cx="923504" cy="276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146996-5FF3-FE7E-E32A-A13A06F70F23}"/>
              </a:ext>
            </a:extLst>
          </p:cNvPr>
          <p:cNvSpPr/>
          <p:nvPr/>
        </p:nvSpPr>
        <p:spPr bwMode="white">
          <a:xfrm>
            <a:off x="10251074" y="1931022"/>
            <a:ext cx="333223" cy="266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3F920C-94B9-2A35-8F33-7541A80C0AF9}"/>
              </a:ext>
            </a:extLst>
          </p:cNvPr>
          <p:cNvSpPr/>
          <p:nvPr/>
        </p:nvSpPr>
        <p:spPr bwMode="white">
          <a:xfrm>
            <a:off x="4900462" y="2493623"/>
            <a:ext cx="1218644" cy="276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978498-29B6-3946-417C-450A105695B8}"/>
              </a:ext>
            </a:extLst>
          </p:cNvPr>
          <p:cNvSpPr/>
          <p:nvPr/>
        </p:nvSpPr>
        <p:spPr bwMode="white">
          <a:xfrm>
            <a:off x="10108264" y="2493623"/>
            <a:ext cx="628363" cy="276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A37264-F11C-9C72-1CDE-E9241E8AC5AF}"/>
              </a:ext>
            </a:extLst>
          </p:cNvPr>
          <p:cNvSpPr/>
          <p:nvPr/>
        </p:nvSpPr>
        <p:spPr bwMode="white">
          <a:xfrm>
            <a:off x="2786876" y="3094366"/>
            <a:ext cx="637884" cy="219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3DC7A5A-C440-47C6-8E51-2660A1E36892}"/>
              </a:ext>
            </a:extLst>
          </p:cNvPr>
          <p:cNvSpPr/>
          <p:nvPr/>
        </p:nvSpPr>
        <p:spPr bwMode="white">
          <a:xfrm>
            <a:off x="6785553" y="3094366"/>
            <a:ext cx="637885" cy="219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3590AD7-25F4-DF36-619B-F8C3FAC346EC}"/>
              </a:ext>
            </a:extLst>
          </p:cNvPr>
          <p:cNvSpPr/>
          <p:nvPr/>
        </p:nvSpPr>
        <p:spPr bwMode="white">
          <a:xfrm>
            <a:off x="8661123" y="3094366"/>
            <a:ext cx="647404" cy="219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805E71A-A287-8F6E-71C1-8381BFEF6CB2}"/>
              </a:ext>
            </a:extLst>
          </p:cNvPr>
          <p:cNvSpPr/>
          <p:nvPr/>
        </p:nvSpPr>
        <p:spPr bwMode="white">
          <a:xfrm>
            <a:off x="2777355" y="3676038"/>
            <a:ext cx="647404" cy="219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A55ABD2-C46E-F7A3-FA8C-DCAC4E0A128E}"/>
              </a:ext>
            </a:extLst>
          </p:cNvPr>
          <p:cNvSpPr/>
          <p:nvPr/>
        </p:nvSpPr>
        <p:spPr bwMode="white">
          <a:xfrm>
            <a:off x="7233024" y="3676038"/>
            <a:ext cx="495073" cy="219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3D2C2BC-8892-9D60-3926-B7B1C8669E52}"/>
              </a:ext>
            </a:extLst>
          </p:cNvPr>
          <p:cNvSpPr/>
          <p:nvPr/>
        </p:nvSpPr>
        <p:spPr bwMode="white">
          <a:xfrm>
            <a:off x="8880099" y="3676038"/>
            <a:ext cx="495074" cy="219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7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8539C3-82C8-C92D-E5DC-144EB02969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64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F56398-E2B2-2C20-07F3-C109CB06DEE3}"/>
              </a:ext>
            </a:extLst>
          </p:cNvPr>
          <p:cNvSpPr/>
          <p:nvPr/>
        </p:nvSpPr>
        <p:spPr bwMode="white">
          <a:xfrm>
            <a:off x="8565917" y="863233"/>
            <a:ext cx="209454" cy="21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9A63D0-8C04-19C1-E386-4528F941202A}"/>
              </a:ext>
            </a:extLst>
          </p:cNvPr>
          <p:cNvSpPr/>
          <p:nvPr/>
        </p:nvSpPr>
        <p:spPr bwMode="white">
          <a:xfrm>
            <a:off x="1320694" y="1426618"/>
            <a:ext cx="352264" cy="219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B181CB-7656-2C34-D0D9-6F81E2F68CC6}"/>
              </a:ext>
            </a:extLst>
          </p:cNvPr>
          <p:cNvSpPr/>
          <p:nvPr/>
        </p:nvSpPr>
        <p:spPr bwMode="white">
          <a:xfrm>
            <a:off x="4414909" y="1426618"/>
            <a:ext cx="333223" cy="219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FD0B4A-D8BC-58A1-21FF-4544BB0D661E}"/>
              </a:ext>
            </a:extLst>
          </p:cNvPr>
          <p:cNvSpPr/>
          <p:nvPr/>
        </p:nvSpPr>
        <p:spPr bwMode="white">
          <a:xfrm>
            <a:off x="8708727" y="1999552"/>
            <a:ext cx="476033" cy="219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C7178C8-A379-34F5-138D-5FE03D831CEE}"/>
              </a:ext>
            </a:extLst>
          </p:cNvPr>
          <p:cNvSpPr/>
          <p:nvPr/>
        </p:nvSpPr>
        <p:spPr bwMode="white">
          <a:xfrm>
            <a:off x="1558710" y="2572486"/>
            <a:ext cx="476033" cy="219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91007A-0D06-5914-6A41-8A97A461D3D3}"/>
              </a:ext>
            </a:extLst>
          </p:cNvPr>
          <p:cNvSpPr/>
          <p:nvPr/>
        </p:nvSpPr>
        <p:spPr bwMode="white">
          <a:xfrm>
            <a:off x="9441818" y="3145419"/>
            <a:ext cx="504595" cy="21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1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1DBA1D-4DFA-A235-B636-35C9D4CB3A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81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C306024-773B-AD82-FCE8-1C0450AC1E06}"/>
              </a:ext>
            </a:extLst>
          </p:cNvPr>
          <p:cNvSpPr/>
          <p:nvPr/>
        </p:nvSpPr>
        <p:spPr bwMode="white">
          <a:xfrm>
            <a:off x="6223834" y="1424881"/>
            <a:ext cx="199933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C1873A-4E0F-55E1-734F-5891A1098D7A}"/>
              </a:ext>
            </a:extLst>
          </p:cNvPr>
          <p:cNvSpPr/>
          <p:nvPr/>
        </p:nvSpPr>
        <p:spPr bwMode="white">
          <a:xfrm>
            <a:off x="8413586" y="1424881"/>
            <a:ext cx="218975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CAEA4F-1C44-6EC4-BF5A-BCF24C048EFC}"/>
              </a:ext>
            </a:extLst>
          </p:cNvPr>
          <p:cNvSpPr/>
          <p:nvPr/>
        </p:nvSpPr>
        <p:spPr bwMode="white">
          <a:xfrm>
            <a:off x="3082016" y="1986881"/>
            <a:ext cx="352264" cy="219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A11EB8-3363-E2F3-ED00-2252465AE8AA}"/>
              </a:ext>
            </a:extLst>
          </p:cNvPr>
          <p:cNvSpPr/>
          <p:nvPr/>
        </p:nvSpPr>
        <p:spPr bwMode="white">
          <a:xfrm>
            <a:off x="4538677" y="3129932"/>
            <a:ext cx="504595" cy="219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520B46-5097-D167-8190-A0E5BF075C27}"/>
              </a:ext>
            </a:extLst>
          </p:cNvPr>
          <p:cNvSpPr/>
          <p:nvPr/>
        </p:nvSpPr>
        <p:spPr bwMode="white">
          <a:xfrm>
            <a:off x="2786876" y="4272983"/>
            <a:ext cx="352264" cy="219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4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761D79-3578-4AED-CC58-E33DF7791D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63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68F5DE7-8297-88A2-4715-4DD6C81B2188}"/>
              </a:ext>
            </a:extLst>
          </p:cNvPr>
          <p:cNvSpPr/>
          <p:nvPr/>
        </p:nvSpPr>
        <p:spPr bwMode="white">
          <a:xfrm>
            <a:off x="1825289" y="1434807"/>
            <a:ext cx="495074" cy="219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4C0101-FBE0-2CFD-8999-DA481A5F0C3B}"/>
              </a:ext>
            </a:extLst>
          </p:cNvPr>
          <p:cNvSpPr/>
          <p:nvPr/>
        </p:nvSpPr>
        <p:spPr bwMode="white">
          <a:xfrm>
            <a:off x="5062314" y="2578500"/>
            <a:ext cx="199933" cy="219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19FB859-F5AB-536D-5911-89DE3E161E85}"/>
              </a:ext>
            </a:extLst>
          </p:cNvPr>
          <p:cNvSpPr/>
          <p:nvPr/>
        </p:nvSpPr>
        <p:spPr bwMode="white">
          <a:xfrm>
            <a:off x="9660793" y="2578500"/>
            <a:ext cx="352264" cy="219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BD315E-9A4D-BF07-C7AE-A7181068648D}"/>
              </a:ext>
            </a:extLst>
          </p:cNvPr>
          <p:cNvSpPr/>
          <p:nvPr/>
        </p:nvSpPr>
        <p:spPr bwMode="white">
          <a:xfrm>
            <a:off x="3805586" y="3150346"/>
            <a:ext cx="352264" cy="219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5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617484-D09B-24BC-4D7D-6E6E14A910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00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0A5E0A-E8A5-A5F8-D3B8-BB70E2C403AE}"/>
              </a:ext>
            </a:extLst>
          </p:cNvPr>
          <p:cNvSpPr/>
          <p:nvPr/>
        </p:nvSpPr>
        <p:spPr bwMode="white">
          <a:xfrm>
            <a:off x="11307867" y="1320091"/>
            <a:ext cx="304661" cy="266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4017C6-60A7-3BFF-328D-71A786DB7765}"/>
              </a:ext>
            </a:extLst>
          </p:cNvPr>
          <p:cNvSpPr/>
          <p:nvPr/>
        </p:nvSpPr>
        <p:spPr bwMode="white">
          <a:xfrm>
            <a:off x="11355471" y="1834455"/>
            <a:ext cx="257057" cy="200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DDE928-3528-4F91-DA32-DD9061324205}"/>
              </a:ext>
            </a:extLst>
          </p:cNvPr>
          <p:cNvSpPr/>
          <p:nvPr/>
        </p:nvSpPr>
        <p:spPr bwMode="white">
          <a:xfrm>
            <a:off x="11317388" y="2310718"/>
            <a:ext cx="295140" cy="27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4ED632-6A15-D5E3-9270-0ACED0BA7098}"/>
              </a:ext>
            </a:extLst>
          </p:cNvPr>
          <p:cNvSpPr/>
          <p:nvPr/>
        </p:nvSpPr>
        <p:spPr bwMode="white">
          <a:xfrm>
            <a:off x="11307867" y="2815556"/>
            <a:ext cx="304661" cy="266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42E62E-A4AB-4A22-BE6D-EEA08E5D0ECE}"/>
              </a:ext>
            </a:extLst>
          </p:cNvPr>
          <p:cNvSpPr/>
          <p:nvPr/>
        </p:nvSpPr>
        <p:spPr bwMode="white">
          <a:xfrm>
            <a:off x="11355471" y="3329920"/>
            <a:ext cx="247537" cy="200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7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09E999-A9DA-F179-4EE2-D5A44358D2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37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0928BCF-417E-4796-2B50-00A70BD76823}"/>
              </a:ext>
            </a:extLst>
          </p:cNvPr>
          <p:cNvSpPr/>
          <p:nvPr/>
        </p:nvSpPr>
        <p:spPr bwMode="white">
          <a:xfrm>
            <a:off x="2834479" y="1319875"/>
            <a:ext cx="228495" cy="219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FDE5B1-8024-78C1-F4FC-DB8FBEB70F8C}"/>
              </a:ext>
            </a:extLst>
          </p:cNvPr>
          <p:cNvSpPr/>
          <p:nvPr/>
        </p:nvSpPr>
        <p:spPr bwMode="white">
          <a:xfrm>
            <a:off x="1653917" y="2814801"/>
            <a:ext cx="257057" cy="219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084D2A-8938-C2F2-CFCB-801B4F4A95B6}"/>
              </a:ext>
            </a:extLst>
          </p:cNvPr>
          <p:cNvSpPr/>
          <p:nvPr/>
        </p:nvSpPr>
        <p:spPr bwMode="white">
          <a:xfrm>
            <a:off x="9527504" y="3814593"/>
            <a:ext cx="209454" cy="219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1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2459CE-98A0-C820-2859-3B24B51AF4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84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CF459D-8F88-A341-BD60-5B7FB3B85E48}"/>
              </a:ext>
            </a:extLst>
          </p:cNvPr>
          <p:cNvSpPr/>
          <p:nvPr/>
        </p:nvSpPr>
        <p:spPr bwMode="white">
          <a:xfrm>
            <a:off x="4472033" y="1368467"/>
            <a:ext cx="218975" cy="219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CEACBA2-2A10-BA51-71D5-631A7D0CEF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29000"/>
            <a:ext cx="11520000" cy="2439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704222-EAAF-6047-F74B-255173AED969}"/>
              </a:ext>
            </a:extLst>
          </p:cNvPr>
          <p:cNvSpPr/>
          <p:nvPr/>
        </p:nvSpPr>
        <p:spPr bwMode="white">
          <a:xfrm>
            <a:off x="4310181" y="3505243"/>
            <a:ext cx="228495" cy="21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4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2023-07-03T01:47:00Z</dcterms:created>
  <dcterms:modified xsi:type="dcterms:W3CDTF">2023-07-07T01:52:04Z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