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655123-9070-F8C5-8136-00E87F5037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23412"/>
            <a:ext cx="7864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2B99BA-BC11-42C5-61AB-EFA4BF969CFB}"/>
              </a:ext>
            </a:extLst>
          </p:cNvPr>
          <p:cNvSpPr/>
          <p:nvPr/>
        </p:nvSpPr>
        <p:spPr bwMode="white">
          <a:xfrm>
            <a:off x="822996" y="3949918"/>
            <a:ext cx="6919764" cy="2238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7E615A-91F8-BB36-5348-26169A6A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924261"/>
            <a:ext cx="4744278" cy="11626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94ED54-1235-C2E8-961A-40984D94F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60" y="3771093"/>
            <a:ext cx="4744279" cy="630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1FCFB4-284F-A1D2-9C57-A1BA2A4769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29431"/>
            <a:ext cx="8018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E9BA15-D0AC-0012-F7AA-7F21349D4390}"/>
              </a:ext>
            </a:extLst>
          </p:cNvPr>
          <p:cNvSpPr/>
          <p:nvPr/>
        </p:nvSpPr>
        <p:spPr bwMode="white">
          <a:xfrm>
            <a:off x="2001762" y="5177265"/>
            <a:ext cx="247531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9572CF-985E-F57D-E8BF-02544B6A90AF}"/>
              </a:ext>
            </a:extLst>
          </p:cNvPr>
          <p:cNvSpPr/>
          <p:nvPr/>
        </p:nvSpPr>
        <p:spPr bwMode="white">
          <a:xfrm>
            <a:off x="3557673" y="5893947"/>
            <a:ext cx="238690" cy="283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E135D-B5D6-8AD2-22D7-233E1C80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15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2870CB-5DCB-9535-D05E-2A73A995DEB0}"/>
              </a:ext>
            </a:extLst>
          </p:cNvPr>
          <p:cNvSpPr/>
          <p:nvPr/>
        </p:nvSpPr>
        <p:spPr bwMode="white">
          <a:xfrm>
            <a:off x="4998006" y="3102264"/>
            <a:ext cx="476295" cy="30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8BA23C-9E82-7A50-D6E9-193B82985BCF}"/>
              </a:ext>
            </a:extLst>
          </p:cNvPr>
          <p:cNvSpPr/>
          <p:nvPr/>
        </p:nvSpPr>
        <p:spPr bwMode="white">
          <a:xfrm>
            <a:off x="1768723" y="4113396"/>
            <a:ext cx="466769" cy="30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7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E5AB10-135B-D6DF-E654-EAABA7C97A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1"/>
            <a:ext cx="7659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7F6554-0569-D8A0-F160-4F0AA221FC67}"/>
              </a:ext>
            </a:extLst>
          </p:cNvPr>
          <p:cNvSpPr/>
          <p:nvPr/>
        </p:nvSpPr>
        <p:spPr bwMode="white">
          <a:xfrm>
            <a:off x="815582" y="4028253"/>
            <a:ext cx="5598918" cy="215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1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EEA85D-5C20-7DB2-79AD-48342B75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88456"/>
            <a:ext cx="8640000" cy="544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FE1290-7126-B9CA-6879-96B3BF78BD9E}"/>
              </a:ext>
            </a:extLst>
          </p:cNvPr>
          <p:cNvSpPr/>
          <p:nvPr/>
        </p:nvSpPr>
        <p:spPr bwMode="white">
          <a:xfrm>
            <a:off x="892339" y="3412366"/>
            <a:ext cx="7315898" cy="2719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585D2F-65F7-B2DC-D25B-0A4994F3AA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73984"/>
            <a:ext cx="8640000" cy="482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1AAF1D-ABB8-BB54-C706-45AF613CF60B}"/>
              </a:ext>
            </a:extLst>
          </p:cNvPr>
          <p:cNvSpPr/>
          <p:nvPr/>
        </p:nvSpPr>
        <p:spPr bwMode="white">
          <a:xfrm>
            <a:off x="882813" y="3253379"/>
            <a:ext cx="5991797" cy="1773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DED328-A550-D2BD-C43B-30BB6CD33D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3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73A7B0-4B63-CAF2-CBF4-0CD8F05D1BFB}"/>
              </a:ext>
            </a:extLst>
          </p:cNvPr>
          <p:cNvSpPr/>
          <p:nvPr/>
        </p:nvSpPr>
        <p:spPr bwMode="white">
          <a:xfrm>
            <a:off x="892339" y="3462257"/>
            <a:ext cx="7706460" cy="177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8D7D6D-351C-E14D-9BDE-85B3C59F6F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42681"/>
            <a:ext cx="70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28F258-F154-4BB5-F2DC-F0C5BA6A30D3}"/>
              </a:ext>
            </a:extLst>
          </p:cNvPr>
          <p:cNvSpPr/>
          <p:nvPr/>
        </p:nvSpPr>
        <p:spPr bwMode="white">
          <a:xfrm>
            <a:off x="759329" y="3708988"/>
            <a:ext cx="6380242" cy="2553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1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2023-07-07T09:03:32Z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