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6A16BF-77E9-074B-2F88-A76BBE400C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9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738D77-A83B-E58D-0EA1-EC1B402A2BC2}"/>
              </a:ext>
            </a:extLst>
          </p:cNvPr>
          <p:cNvSpPr/>
          <p:nvPr/>
        </p:nvSpPr>
        <p:spPr bwMode="white">
          <a:xfrm>
            <a:off x="1702041" y="3423825"/>
            <a:ext cx="4086615" cy="1591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211D23-C1C8-ACC1-1DCA-8C7166E9A4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88452"/>
            <a:ext cx="8640000" cy="529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345C53-E3C9-7F4F-9628-873DFABB50DB}"/>
              </a:ext>
            </a:extLst>
          </p:cNvPr>
          <p:cNvSpPr/>
          <p:nvPr/>
        </p:nvSpPr>
        <p:spPr bwMode="white">
          <a:xfrm>
            <a:off x="596348" y="4227443"/>
            <a:ext cx="8070574" cy="2001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EE55FA-7015-4389-9F5A-D9FE48E1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924261"/>
            <a:ext cx="4744278" cy="11626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79562B-E9C9-63D8-DBE4-03818257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91" y="3771093"/>
            <a:ext cx="5287617" cy="6810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4B3D00-FD36-9CEE-F610-540C407FAF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6658"/>
            <a:ext cx="81679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83D96A-376F-0B3A-4639-3DB471B8DA20}"/>
              </a:ext>
            </a:extLst>
          </p:cNvPr>
          <p:cNvSpPr/>
          <p:nvPr/>
        </p:nvSpPr>
        <p:spPr bwMode="white">
          <a:xfrm>
            <a:off x="4121427" y="2796209"/>
            <a:ext cx="861390" cy="107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072CEA-4108-D817-5208-F2737D0B9BBE}"/>
              </a:ext>
            </a:extLst>
          </p:cNvPr>
          <p:cNvSpPr/>
          <p:nvPr/>
        </p:nvSpPr>
        <p:spPr bwMode="white">
          <a:xfrm>
            <a:off x="2080133" y="4052150"/>
            <a:ext cx="243147" cy="279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AA5159-F5D2-5AA7-9B55-515D7498BAA0}"/>
              </a:ext>
            </a:extLst>
          </p:cNvPr>
          <p:cNvSpPr/>
          <p:nvPr/>
        </p:nvSpPr>
        <p:spPr bwMode="white">
          <a:xfrm>
            <a:off x="1836985" y="4728207"/>
            <a:ext cx="252153" cy="28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FED383D-3330-E933-8F60-798963ABCA58}"/>
              </a:ext>
            </a:extLst>
          </p:cNvPr>
          <p:cNvSpPr/>
          <p:nvPr/>
        </p:nvSpPr>
        <p:spPr bwMode="white">
          <a:xfrm>
            <a:off x="3593053" y="4944545"/>
            <a:ext cx="252153" cy="28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15E316D-D3DD-3355-C30D-4DC0A8CC246D}"/>
              </a:ext>
            </a:extLst>
          </p:cNvPr>
          <p:cNvSpPr/>
          <p:nvPr/>
        </p:nvSpPr>
        <p:spPr bwMode="white">
          <a:xfrm>
            <a:off x="6943090" y="4944545"/>
            <a:ext cx="423257" cy="28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0586F5A-B677-0769-9EB6-7047013ECBEA}"/>
              </a:ext>
            </a:extLst>
          </p:cNvPr>
          <p:cNvSpPr/>
          <p:nvPr/>
        </p:nvSpPr>
        <p:spPr bwMode="white">
          <a:xfrm>
            <a:off x="3106757" y="5854967"/>
            <a:ext cx="450273" cy="28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FC451BA-0888-68EC-21D4-FF0204B64D17}"/>
              </a:ext>
            </a:extLst>
          </p:cNvPr>
          <p:cNvSpPr/>
          <p:nvPr/>
        </p:nvSpPr>
        <p:spPr bwMode="white">
          <a:xfrm>
            <a:off x="5295088" y="5818911"/>
            <a:ext cx="819498" cy="360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4A2455-BD23-25A5-962D-EA80D4B8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43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79ED5B-3F29-4A00-397C-9791D82E8846}"/>
              </a:ext>
            </a:extLst>
          </p:cNvPr>
          <p:cNvSpPr/>
          <p:nvPr/>
        </p:nvSpPr>
        <p:spPr bwMode="white">
          <a:xfrm>
            <a:off x="2064026" y="2551138"/>
            <a:ext cx="428665" cy="30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C8CEC1-2E36-FFD7-10D5-24D72BD25F8E}"/>
              </a:ext>
            </a:extLst>
          </p:cNvPr>
          <p:cNvSpPr/>
          <p:nvPr/>
        </p:nvSpPr>
        <p:spPr bwMode="white">
          <a:xfrm>
            <a:off x="5693398" y="2551138"/>
            <a:ext cx="371510" cy="30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A5625E-1865-13B2-C746-861891C0C5E9}"/>
              </a:ext>
            </a:extLst>
          </p:cNvPr>
          <p:cNvSpPr/>
          <p:nvPr/>
        </p:nvSpPr>
        <p:spPr bwMode="white">
          <a:xfrm>
            <a:off x="2140233" y="3745244"/>
            <a:ext cx="438191" cy="30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C138FA-3617-605D-711B-05AD6CC8099A}"/>
              </a:ext>
            </a:extLst>
          </p:cNvPr>
          <p:cNvSpPr/>
          <p:nvPr/>
        </p:nvSpPr>
        <p:spPr bwMode="white">
          <a:xfrm>
            <a:off x="5664820" y="3745244"/>
            <a:ext cx="428665" cy="30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1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563642-BEAE-E31E-80C3-EC7E537734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9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A27A92-C3F1-DD3D-A3DD-E927A45DC849}"/>
              </a:ext>
            </a:extLst>
          </p:cNvPr>
          <p:cNvSpPr/>
          <p:nvPr/>
        </p:nvSpPr>
        <p:spPr bwMode="white">
          <a:xfrm>
            <a:off x="6684092" y="2071066"/>
            <a:ext cx="676339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57F360-3C70-049C-0454-DEBD1915D13F}"/>
              </a:ext>
            </a:extLst>
          </p:cNvPr>
          <p:cNvSpPr/>
          <p:nvPr/>
        </p:nvSpPr>
        <p:spPr bwMode="white">
          <a:xfrm>
            <a:off x="3769164" y="2785777"/>
            <a:ext cx="666813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C952B2-EAE5-E532-0849-7CED291A5E4C}"/>
              </a:ext>
            </a:extLst>
          </p:cNvPr>
          <p:cNvSpPr/>
          <p:nvPr/>
        </p:nvSpPr>
        <p:spPr bwMode="white">
          <a:xfrm>
            <a:off x="5960123" y="4234259"/>
            <a:ext cx="466769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1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E27C40-6ADF-AF49-7C9C-F964C765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9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7D635A-0F59-039A-25D1-1C153C0C4116}"/>
              </a:ext>
            </a:extLst>
          </p:cNvPr>
          <p:cNvSpPr/>
          <p:nvPr/>
        </p:nvSpPr>
        <p:spPr bwMode="white">
          <a:xfrm>
            <a:off x="968546" y="3293232"/>
            <a:ext cx="3877045" cy="2442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ED62AD-236C-1F91-2195-EE6A4B09B1B1}"/>
              </a:ext>
            </a:extLst>
          </p:cNvPr>
          <p:cNvSpPr/>
          <p:nvPr/>
        </p:nvSpPr>
        <p:spPr bwMode="white">
          <a:xfrm>
            <a:off x="5340939" y="3531727"/>
            <a:ext cx="1428887" cy="2442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3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A49A5B-5FB8-9BE3-9D40-58619AA9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2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F071F6-8A1B-62BD-4CDB-5BC411AA9A27}"/>
              </a:ext>
            </a:extLst>
          </p:cNvPr>
          <p:cNvSpPr/>
          <p:nvPr/>
        </p:nvSpPr>
        <p:spPr bwMode="white">
          <a:xfrm>
            <a:off x="177896" y="2501041"/>
            <a:ext cx="1476515" cy="2212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C2ADA0-9773-E927-D50C-7F7B3B58760B}"/>
              </a:ext>
            </a:extLst>
          </p:cNvPr>
          <p:cNvSpPr/>
          <p:nvPr/>
        </p:nvSpPr>
        <p:spPr bwMode="white">
          <a:xfrm>
            <a:off x="4588392" y="2462892"/>
            <a:ext cx="2457684" cy="2241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D6E2CE-5D70-7B88-186D-439202C601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71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B3FD0F-F55E-9CA8-D02C-F3A02976A5AA}"/>
              </a:ext>
            </a:extLst>
          </p:cNvPr>
          <p:cNvSpPr/>
          <p:nvPr/>
        </p:nvSpPr>
        <p:spPr bwMode="white">
          <a:xfrm>
            <a:off x="959020" y="2968487"/>
            <a:ext cx="3440702" cy="319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D84F08-35A5-BA3E-1E2B-5F6C12BFD8C4}"/>
              </a:ext>
            </a:extLst>
          </p:cNvPr>
          <p:cNvSpPr/>
          <p:nvPr/>
        </p:nvSpPr>
        <p:spPr bwMode="white">
          <a:xfrm>
            <a:off x="5312361" y="3396616"/>
            <a:ext cx="3181653" cy="1763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5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47CA72-1587-1BBE-3037-361073BCF8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7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E33B19-D744-299D-C9C2-20B8FEDCC2C5}"/>
              </a:ext>
            </a:extLst>
          </p:cNvPr>
          <p:cNvSpPr/>
          <p:nvPr/>
        </p:nvSpPr>
        <p:spPr bwMode="white">
          <a:xfrm>
            <a:off x="177896" y="2605844"/>
            <a:ext cx="2562469" cy="2002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FE2BCA-69B6-11D2-AEA0-2B046A17465C}"/>
              </a:ext>
            </a:extLst>
          </p:cNvPr>
          <p:cNvSpPr/>
          <p:nvPr/>
        </p:nvSpPr>
        <p:spPr bwMode="white">
          <a:xfrm>
            <a:off x="4559814" y="2605844"/>
            <a:ext cx="2876824" cy="1764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5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2023-07-07T08:59:44Z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