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60" r:id="rId24"/>
    <p:sldId id="257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B410FF-338F-D4CF-0B7C-64B7A8F0F2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28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31F2B5-9347-473B-DD96-75C8E900D5FA}"/>
              </a:ext>
            </a:extLst>
          </p:cNvPr>
          <p:cNvSpPr/>
          <p:nvPr/>
        </p:nvSpPr>
        <p:spPr bwMode="white">
          <a:xfrm>
            <a:off x="1654412" y="2090635"/>
            <a:ext cx="295303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C9D31D-AEC5-B6A9-4961-B13FEF7276BA}"/>
              </a:ext>
            </a:extLst>
          </p:cNvPr>
          <p:cNvSpPr/>
          <p:nvPr/>
        </p:nvSpPr>
        <p:spPr bwMode="white">
          <a:xfrm>
            <a:off x="5150421" y="4026096"/>
            <a:ext cx="342932" cy="29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0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BDAA28-1F64-E986-1677-1AEB3E76E7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22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220EF6-A1B6-ED17-2CD1-5B1AD757E003}"/>
              </a:ext>
            </a:extLst>
          </p:cNvPr>
          <p:cNvSpPr/>
          <p:nvPr/>
        </p:nvSpPr>
        <p:spPr bwMode="white">
          <a:xfrm>
            <a:off x="2083078" y="2824809"/>
            <a:ext cx="276251" cy="295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5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059C59-F453-1161-B772-469EFC6F37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5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C94982-3E3F-3673-9AFB-1411CB0BAF9F}"/>
              </a:ext>
            </a:extLst>
          </p:cNvPr>
          <p:cNvSpPr/>
          <p:nvPr/>
        </p:nvSpPr>
        <p:spPr bwMode="white">
          <a:xfrm>
            <a:off x="3978541" y="2186609"/>
            <a:ext cx="524311" cy="91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EEA720-0E27-5672-9786-395BC4F28F96}"/>
              </a:ext>
            </a:extLst>
          </p:cNvPr>
          <p:cNvSpPr/>
          <p:nvPr/>
        </p:nvSpPr>
        <p:spPr bwMode="white">
          <a:xfrm>
            <a:off x="5049914" y="2186609"/>
            <a:ext cx="867827" cy="91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FEBCA58-499A-94B5-6FB0-98A39BA74E8B}"/>
              </a:ext>
            </a:extLst>
          </p:cNvPr>
          <p:cNvSpPr/>
          <p:nvPr/>
        </p:nvSpPr>
        <p:spPr bwMode="white">
          <a:xfrm>
            <a:off x="7541425" y="2186609"/>
            <a:ext cx="885908" cy="91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23D9D9-E525-5C8C-1C2A-C3BC14152449}"/>
              </a:ext>
            </a:extLst>
          </p:cNvPr>
          <p:cNvSpPr/>
          <p:nvPr/>
        </p:nvSpPr>
        <p:spPr bwMode="white">
          <a:xfrm>
            <a:off x="2549847" y="3568985"/>
            <a:ext cx="876383" cy="295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D811349-04B9-FBA9-30FC-2C1A4AEC9A35}"/>
              </a:ext>
            </a:extLst>
          </p:cNvPr>
          <p:cNvSpPr/>
          <p:nvPr/>
        </p:nvSpPr>
        <p:spPr bwMode="white">
          <a:xfrm>
            <a:off x="3797742" y="3568985"/>
            <a:ext cx="876383" cy="295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C096D1E-C1C8-1CE3-6628-3037B6AAD549}"/>
              </a:ext>
            </a:extLst>
          </p:cNvPr>
          <p:cNvSpPr/>
          <p:nvPr/>
        </p:nvSpPr>
        <p:spPr bwMode="white">
          <a:xfrm>
            <a:off x="6293530" y="3568985"/>
            <a:ext cx="876384" cy="295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9160AAC-5F8A-F405-8420-4F6CFB70CB20}"/>
              </a:ext>
            </a:extLst>
          </p:cNvPr>
          <p:cNvSpPr/>
          <p:nvPr/>
        </p:nvSpPr>
        <p:spPr bwMode="white">
          <a:xfrm>
            <a:off x="7541424" y="3568985"/>
            <a:ext cx="885909" cy="295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55A5E16-A514-EAF1-0C2B-A806FBC297B9}"/>
              </a:ext>
            </a:extLst>
          </p:cNvPr>
          <p:cNvSpPr/>
          <p:nvPr/>
        </p:nvSpPr>
        <p:spPr bwMode="white">
          <a:xfrm>
            <a:off x="2578425" y="4389110"/>
            <a:ext cx="809702" cy="324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0629725-FB18-9863-B67B-FB5882CF1F57}"/>
              </a:ext>
            </a:extLst>
          </p:cNvPr>
          <p:cNvSpPr/>
          <p:nvPr/>
        </p:nvSpPr>
        <p:spPr bwMode="white">
          <a:xfrm>
            <a:off x="5074213" y="4389110"/>
            <a:ext cx="809702" cy="324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0F130C2-E01C-B0F2-8A71-E2EC218587C3}"/>
              </a:ext>
            </a:extLst>
          </p:cNvPr>
          <p:cNvSpPr/>
          <p:nvPr/>
        </p:nvSpPr>
        <p:spPr bwMode="white">
          <a:xfrm>
            <a:off x="6293530" y="4389110"/>
            <a:ext cx="838280" cy="324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242554-FBAE-7F01-FEAA-AB7B429E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12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8EF66A-FE1F-4804-4D64-21A65D73D635}"/>
              </a:ext>
            </a:extLst>
          </p:cNvPr>
          <p:cNvSpPr/>
          <p:nvPr/>
        </p:nvSpPr>
        <p:spPr bwMode="white">
          <a:xfrm>
            <a:off x="882813" y="3281607"/>
            <a:ext cx="2781565" cy="108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38D0CE-2074-4ADE-36A1-1D4DEC7BBAD4}"/>
              </a:ext>
            </a:extLst>
          </p:cNvPr>
          <p:cNvSpPr/>
          <p:nvPr/>
        </p:nvSpPr>
        <p:spPr bwMode="white">
          <a:xfrm>
            <a:off x="4572000" y="2994991"/>
            <a:ext cx="3498573" cy="1643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6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8F1157-53AD-4D12-76E0-55E9D3A2B3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18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D9D549-8528-37CD-5AB1-304361A8607A}"/>
              </a:ext>
            </a:extLst>
          </p:cNvPr>
          <p:cNvSpPr/>
          <p:nvPr/>
        </p:nvSpPr>
        <p:spPr bwMode="white">
          <a:xfrm>
            <a:off x="216001" y="2332383"/>
            <a:ext cx="2964522" cy="1974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F9F3FD-CA84-7EF5-72FC-211C26C671F9}"/>
              </a:ext>
            </a:extLst>
          </p:cNvPr>
          <p:cNvSpPr/>
          <p:nvPr/>
        </p:nvSpPr>
        <p:spPr bwMode="white">
          <a:xfrm>
            <a:off x="4094922" y="2199861"/>
            <a:ext cx="3101007" cy="229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6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E769E8-2D52-6AB0-7C98-DDB3FE8AFB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3"/>
            <a:ext cx="75929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7D97D4-F935-CBC0-A692-21E95A08DF03}"/>
              </a:ext>
            </a:extLst>
          </p:cNvPr>
          <p:cNvSpPr/>
          <p:nvPr/>
        </p:nvSpPr>
        <p:spPr bwMode="white">
          <a:xfrm>
            <a:off x="5130089" y="3635721"/>
            <a:ext cx="1465019" cy="284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65208F-5FE1-711F-9617-EBFFF1FBA12B}"/>
              </a:ext>
            </a:extLst>
          </p:cNvPr>
          <p:cNvSpPr/>
          <p:nvPr/>
        </p:nvSpPr>
        <p:spPr bwMode="white">
          <a:xfrm>
            <a:off x="4753370" y="4330604"/>
            <a:ext cx="2411001" cy="343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E9BB0B-F73B-AD98-3061-DC1829B25CAC}"/>
              </a:ext>
            </a:extLst>
          </p:cNvPr>
          <p:cNvSpPr/>
          <p:nvPr/>
        </p:nvSpPr>
        <p:spPr bwMode="white">
          <a:xfrm>
            <a:off x="5130089" y="5058976"/>
            <a:ext cx="1465019" cy="284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35E667-6E8C-279F-4BF1-140224993345}"/>
              </a:ext>
            </a:extLst>
          </p:cNvPr>
          <p:cNvSpPr/>
          <p:nvPr/>
        </p:nvSpPr>
        <p:spPr bwMode="white">
          <a:xfrm>
            <a:off x="4753370" y="5745488"/>
            <a:ext cx="2411001" cy="351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28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4E2778-1F5E-E3C0-FED1-13E9287440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7724"/>
            <a:ext cx="8640000" cy="513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EB6D72-8C77-08A2-F34C-AB8CB65F1A6C}"/>
              </a:ext>
            </a:extLst>
          </p:cNvPr>
          <p:cNvSpPr/>
          <p:nvPr/>
        </p:nvSpPr>
        <p:spPr bwMode="white">
          <a:xfrm>
            <a:off x="2245018" y="5531414"/>
            <a:ext cx="4820110" cy="409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4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1D226D-0F05-C724-F894-D5B5A9D81D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97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A14998-7D0B-F22A-3197-2E538BA873AA}"/>
              </a:ext>
            </a:extLst>
          </p:cNvPr>
          <p:cNvSpPr/>
          <p:nvPr/>
        </p:nvSpPr>
        <p:spPr bwMode="white">
          <a:xfrm>
            <a:off x="1559153" y="3662422"/>
            <a:ext cx="4410496" cy="4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3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282911-A67E-AE1D-B865-D9A7E8657A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40244"/>
            <a:ext cx="8640000" cy="478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D80EC4-48E5-3619-D6FD-E85069D644F0}"/>
              </a:ext>
            </a:extLst>
          </p:cNvPr>
          <p:cNvSpPr/>
          <p:nvPr/>
        </p:nvSpPr>
        <p:spPr bwMode="white">
          <a:xfrm>
            <a:off x="2254544" y="4528581"/>
            <a:ext cx="4410496" cy="121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B698EA-5160-FA84-8DAA-D9392306B6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745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5900E8-3EEF-DAA2-8E2C-30775676777B}"/>
              </a:ext>
            </a:extLst>
          </p:cNvPr>
          <p:cNvSpPr/>
          <p:nvPr/>
        </p:nvSpPr>
        <p:spPr bwMode="white">
          <a:xfrm>
            <a:off x="1568679" y="2615061"/>
            <a:ext cx="4343814" cy="110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5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5F8F1D5-E5F8-AD7F-4097-71298130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16C992D-68EF-F83F-9951-1C132DB10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647" y="3921214"/>
            <a:ext cx="2772706" cy="6186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A3612B-498E-BE66-E3BD-B8A9DD2A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2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ADD37C-1ED6-4C3E-4646-6FE38F55EBA8}"/>
              </a:ext>
            </a:extLst>
          </p:cNvPr>
          <p:cNvSpPr/>
          <p:nvPr/>
        </p:nvSpPr>
        <p:spPr bwMode="white">
          <a:xfrm>
            <a:off x="739925" y="2671303"/>
            <a:ext cx="6039426" cy="323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1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2C3F00-6A91-5143-2F7D-2FF0FB3DCA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2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6A34C3-C9CA-EDAB-094E-39CBC182798B}"/>
              </a:ext>
            </a:extLst>
          </p:cNvPr>
          <p:cNvSpPr/>
          <p:nvPr/>
        </p:nvSpPr>
        <p:spPr bwMode="white">
          <a:xfrm>
            <a:off x="720873" y="3366564"/>
            <a:ext cx="7315898" cy="11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6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DC11B4-1612-A7B3-0A0F-722A539156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0403"/>
            <a:ext cx="72861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9574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6C6232-D06D-BBCE-FF7B-50ED349522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2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276299C-8FE8-2F86-7330-C236C503AF7F}"/>
              </a:ext>
            </a:extLst>
          </p:cNvPr>
          <p:cNvSpPr/>
          <p:nvPr/>
        </p:nvSpPr>
        <p:spPr bwMode="white">
          <a:xfrm>
            <a:off x="177896" y="1203918"/>
            <a:ext cx="7687409" cy="3717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0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6BF1C8-7BE0-60D0-838C-7A8E955051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19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A7111C-B0DE-4AFB-3856-B3D05AE55CC1}"/>
              </a:ext>
            </a:extLst>
          </p:cNvPr>
          <p:cNvSpPr/>
          <p:nvPr/>
        </p:nvSpPr>
        <p:spPr bwMode="white">
          <a:xfrm>
            <a:off x="1616308" y="5046123"/>
            <a:ext cx="1257420" cy="333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086FA4-D06C-07E7-6ED9-A408BD8AA6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15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50D887-E13D-4850-F6EA-07C41087E6B7}"/>
              </a:ext>
            </a:extLst>
          </p:cNvPr>
          <p:cNvSpPr/>
          <p:nvPr/>
        </p:nvSpPr>
        <p:spPr bwMode="white">
          <a:xfrm>
            <a:off x="2359329" y="1080000"/>
            <a:ext cx="323881" cy="49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696DB4-9310-91AF-5A24-161E5D1FD03B}"/>
              </a:ext>
            </a:extLst>
          </p:cNvPr>
          <p:cNvSpPr/>
          <p:nvPr/>
        </p:nvSpPr>
        <p:spPr bwMode="white">
          <a:xfrm>
            <a:off x="4045415" y="1499663"/>
            <a:ext cx="419140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8A56D3-D66A-4D1E-F8A9-A4CC24DAD31D}"/>
              </a:ext>
            </a:extLst>
          </p:cNvPr>
          <p:cNvSpPr/>
          <p:nvPr/>
        </p:nvSpPr>
        <p:spPr bwMode="white">
          <a:xfrm>
            <a:off x="6893662" y="1499663"/>
            <a:ext cx="276252" cy="295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D7FEB8-E625-4397-8200-38992FC7E6FB}"/>
              </a:ext>
            </a:extLst>
          </p:cNvPr>
          <p:cNvSpPr/>
          <p:nvPr/>
        </p:nvSpPr>
        <p:spPr bwMode="white">
          <a:xfrm>
            <a:off x="2416485" y="1738109"/>
            <a:ext cx="276251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FA1A18-06A7-9F6E-66C4-8A755DC7DC69}"/>
              </a:ext>
            </a:extLst>
          </p:cNvPr>
          <p:cNvSpPr/>
          <p:nvPr/>
        </p:nvSpPr>
        <p:spPr bwMode="white">
          <a:xfrm>
            <a:off x="1282901" y="2482058"/>
            <a:ext cx="638235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68E999-E39B-7C9F-4397-BCC570458946}"/>
              </a:ext>
            </a:extLst>
          </p:cNvPr>
          <p:cNvSpPr/>
          <p:nvPr/>
        </p:nvSpPr>
        <p:spPr bwMode="white">
          <a:xfrm>
            <a:off x="1349583" y="3950881"/>
            <a:ext cx="438191" cy="295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48C4CE-DDBC-7B0A-6306-9F73FC085D87}"/>
              </a:ext>
            </a:extLst>
          </p:cNvPr>
          <p:cNvSpPr/>
          <p:nvPr/>
        </p:nvSpPr>
        <p:spPr bwMode="white">
          <a:xfrm>
            <a:off x="1359109" y="4685293"/>
            <a:ext cx="428665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7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8186D8-9E76-DD5A-4CAA-284ADAEE77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51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96C14A-3591-1084-B4A8-53395149E6ED}"/>
              </a:ext>
            </a:extLst>
          </p:cNvPr>
          <p:cNvSpPr/>
          <p:nvPr/>
        </p:nvSpPr>
        <p:spPr bwMode="white">
          <a:xfrm>
            <a:off x="4597918" y="1432708"/>
            <a:ext cx="466769" cy="305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09BB6B-927C-ABAC-AF7B-096EAC9B55CF}"/>
              </a:ext>
            </a:extLst>
          </p:cNvPr>
          <p:cNvSpPr/>
          <p:nvPr/>
        </p:nvSpPr>
        <p:spPr bwMode="white">
          <a:xfrm>
            <a:off x="6531678" y="1432708"/>
            <a:ext cx="476295" cy="305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05D970-84DD-CABA-360A-8C09A4C2B4C2}"/>
              </a:ext>
            </a:extLst>
          </p:cNvPr>
          <p:cNvSpPr/>
          <p:nvPr/>
        </p:nvSpPr>
        <p:spPr bwMode="white">
          <a:xfrm>
            <a:off x="3054721" y="4626151"/>
            <a:ext cx="447717" cy="295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32A96B-F769-7A32-573D-0FA4884F31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70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5452F3-B421-91C4-4D2F-389A8A20CF74}"/>
              </a:ext>
            </a:extLst>
          </p:cNvPr>
          <p:cNvSpPr/>
          <p:nvPr/>
        </p:nvSpPr>
        <p:spPr bwMode="white">
          <a:xfrm>
            <a:off x="4388348" y="2035174"/>
            <a:ext cx="885909" cy="30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20449B-0ABC-42F1-CA77-7BC790E0BF68}"/>
              </a:ext>
            </a:extLst>
          </p:cNvPr>
          <p:cNvSpPr/>
          <p:nvPr/>
        </p:nvSpPr>
        <p:spPr bwMode="white">
          <a:xfrm>
            <a:off x="5760079" y="3515694"/>
            <a:ext cx="476295" cy="29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3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1BDB65-3E69-8C0C-358D-027EAC5758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47480"/>
            <a:ext cx="8640000" cy="4929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A72150-6B4C-3822-3037-F30EC55F1F24}"/>
              </a:ext>
            </a:extLst>
          </p:cNvPr>
          <p:cNvSpPr/>
          <p:nvPr/>
        </p:nvSpPr>
        <p:spPr bwMode="white">
          <a:xfrm>
            <a:off x="7951038" y="2225254"/>
            <a:ext cx="333406" cy="286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907AA8-E0DC-5F60-48D4-52E03A8D5817}"/>
              </a:ext>
            </a:extLst>
          </p:cNvPr>
          <p:cNvSpPr/>
          <p:nvPr/>
        </p:nvSpPr>
        <p:spPr bwMode="white">
          <a:xfrm>
            <a:off x="7951038" y="3941667"/>
            <a:ext cx="333406" cy="276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BBD08F-0DF2-C3B6-8DB4-CAC8065B60D6}"/>
              </a:ext>
            </a:extLst>
          </p:cNvPr>
          <p:cNvSpPr/>
          <p:nvPr/>
        </p:nvSpPr>
        <p:spPr bwMode="white">
          <a:xfrm>
            <a:off x="7893883" y="5381546"/>
            <a:ext cx="400088" cy="381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8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C7FDF6-E0CB-18EF-980D-9E65FDE7A5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01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4B180B-4D45-934C-431B-BF102C3DD0F5}"/>
              </a:ext>
            </a:extLst>
          </p:cNvPr>
          <p:cNvSpPr/>
          <p:nvPr/>
        </p:nvSpPr>
        <p:spPr bwMode="white">
          <a:xfrm>
            <a:off x="7274699" y="2082013"/>
            <a:ext cx="333406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41518E-B7E6-4C93-6139-FAAE64F47E37}"/>
              </a:ext>
            </a:extLst>
          </p:cNvPr>
          <p:cNvSpPr/>
          <p:nvPr/>
        </p:nvSpPr>
        <p:spPr bwMode="white">
          <a:xfrm>
            <a:off x="7274699" y="3551633"/>
            <a:ext cx="342932" cy="28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D11F53-6984-063F-0961-FCD14DE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29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740EE4-F8EB-E527-F771-E18054AD87FB}"/>
              </a:ext>
            </a:extLst>
          </p:cNvPr>
          <p:cNvSpPr/>
          <p:nvPr/>
        </p:nvSpPr>
        <p:spPr bwMode="white">
          <a:xfrm>
            <a:off x="6455470" y="2861512"/>
            <a:ext cx="342932" cy="304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