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726AFE-72DA-1E02-FCB6-31C35A9AAE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117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6A5F131-21D5-0E80-02D1-7F8991B9DC7A}"/>
              </a:ext>
            </a:extLst>
          </p:cNvPr>
          <p:cNvSpPr/>
          <p:nvPr/>
        </p:nvSpPr>
        <p:spPr bwMode="white">
          <a:xfrm>
            <a:off x="711347" y="1909864"/>
            <a:ext cx="7077750" cy="1106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31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B926EF-0087-8B8D-1A0F-109763FE44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029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846C7A-03E4-8FA3-0BC0-B6BE6F566864}"/>
              </a:ext>
            </a:extLst>
          </p:cNvPr>
          <p:cNvSpPr/>
          <p:nvPr/>
        </p:nvSpPr>
        <p:spPr bwMode="white">
          <a:xfrm>
            <a:off x="730399" y="1966169"/>
            <a:ext cx="7163484" cy="1114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5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96C62E4-7D13-D1FB-159C-3C04E559E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92" y="1796034"/>
            <a:ext cx="4430816" cy="14095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ACE9C2E-B787-C765-3FBD-24219870C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630" y="3758615"/>
            <a:ext cx="3278740" cy="5992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1CF0C2A-0195-06B3-BF3F-535E3EEF51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49911"/>
            <a:ext cx="81510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49A30D1-E83A-0FE9-8AE2-F2FB467C9CD6}"/>
              </a:ext>
            </a:extLst>
          </p:cNvPr>
          <p:cNvSpPr/>
          <p:nvPr/>
        </p:nvSpPr>
        <p:spPr bwMode="white">
          <a:xfrm>
            <a:off x="4305008" y="5679911"/>
            <a:ext cx="835775" cy="27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3841284-1F23-0644-7743-EDBFE4AD6EE7}"/>
              </a:ext>
            </a:extLst>
          </p:cNvPr>
          <p:cNvSpPr/>
          <p:nvPr/>
        </p:nvSpPr>
        <p:spPr bwMode="white">
          <a:xfrm>
            <a:off x="5293559" y="5679911"/>
            <a:ext cx="781854" cy="27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E52C1DF-3E2D-A730-0F26-74FE292C3CE1}"/>
              </a:ext>
            </a:extLst>
          </p:cNvPr>
          <p:cNvSpPr/>
          <p:nvPr/>
        </p:nvSpPr>
        <p:spPr bwMode="white">
          <a:xfrm>
            <a:off x="6282112" y="5679911"/>
            <a:ext cx="871164" cy="279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3DAA7D61-6203-E32D-0EE4-B6498FF2241F}"/>
              </a:ext>
            </a:extLst>
          </p:cNvPr>
          <p:cNvSpPr/>
          <p:nvPr/>
        </p:nvSpPr>
        <p:spPr bwMode="white">
          <a:xfrm>
            <a:off x="7260431" y="5653088"/>
            <a:ext cx="892970" cy="371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394871-30D1-EB8F-8846-22F5D9D515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61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FE4729A-AF97-618B-87F8-F384C97AD7EB}"/>
              </a:ext>
            </a:extLst>
          </p:cNvPr>
          <p:cNvSpPr/>
          <p:nvPr/>
        </p:nvSpPr>
        <p:spPr bwMode="white">
          <a:xfrm>
            <a:off x="739925" y="4143254"/>
            <a:ext cx="7354003" cy="1116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404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34A42A-2450-62F1-1356-FD5C1B8D96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34228"/>
            <a:ext cx="8640000" cy="5005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D6E34B-35DF-8E15-46CC-892B8016C4A2}"/>
              </a:ext>
            </a:extLst>
          </p:cNvPr>
          <p:cNvSpPr/>
          <p:nvPr/>
        </p:nvSpPr>
        <p:spPr bwMode="white">
          <a:xfrm>
            <a:off x="1406738" y="4071173"/>
            <a:ext cx="7334950" cy="1821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21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677B48-3490-9DED-15E2-B9E193FCB1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907723"/>
            <a:ext cx="8640000" cy="4316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02D212B-9B1D-E19B-BD88-2962BEC13387}"/>
              </a:ext>
            </a:extLst>
          </p:cNvPr>
          <p:cNvSpPr/>
          <p:nvPr/>
        </p:nvSpPr>
        <p:spPr bwMode="white">
          <a:xfrm>
            <a:off x="739925" y="3985734"/>
            <a:ext cx="5877486" cy="11244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6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F01847-DD06-D1F0-CA50-3D3A5E8475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95686"/>
            <a:ext cx="8640000" cy="5586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B1161C-650A-2938-815B-A6434EB992EC}"/>
              </a:ext>
            </a:extLst>
          </p:cNvPr>
          <p:cNvSpPr/>
          <p:nvPr/>
        </p:nvSpPr>
        <p:spPr bwMode="white">
          <a:xfrm>
            <a:off x="4550288" y="5547822"/>
            <a:ext cx="857331" cy="305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442D0B-7AEB-213B-C6F2-36A63F45A3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91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DED606C-3200-5C90-E6A9-8C02D239C835}"/>
              </a:ext>
            </a:extLst>
          </p:cNvPr>
          <p:cNvSpPr/>
          <p:nvPr/>
        </p:nvSpPr>
        <p:spPr bwMode="white">
          <a:xfrm>
            <a:off x="177896" y="3368919"/>
            <a:ext cx="7849349" cy="1812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31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359505-16A5-1684-0911-483099B7B9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9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958981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9</cp:revision>
  <dcterms:created xsi:type="dcterms:W3CDTF">2023-07-03T01:47:00Z</dcterms:created>
  <dcterms:modified xsi:type="dcterms:W3CDTF">2023-07-07T08:44:21Z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