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51A71E-1590-58B5-385E-BF0D13ED8E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29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8E9915-3858-6F17-7AF6-4370F9553F4D}"/>
              </a:ext>
            </a:extLst>
          </p:cNvPr>
          <p:cNvSpPr/>
          <p:nvPr/>
        </p:nvSpPr>
        <p:spPr bwMode="white">
          <a:xfrm>
            <a:off x="882813" y="2832931"/>
            <a:ext cx="6668135" cy="2591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1F7847-5917-1F98-8896-5849C4E7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62"/>
            <a:ext cx="7600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C98FC7-A472-86FA-D606-95394F9FD0AB}"/>
              </a:ext>
            </a:extLst>
          </p:cNvPr>
          <p:cNvSpPr/>
          <p:nvPr/>
        </p:nvSpPr>
        <p:spPr bwMode="white">
          <a:xfrm>
            <a:off x="810988" y="3940679"/>
            <a:ext cx="6243188" cy="228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3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DFBFC6-5B08-7BC1-1D70-6113AAC2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77E63A-0F6C-2079-B16E-9C8FE3395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11" y="3884593"/>
            <a:ext cx="4783578" cy="654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085A8A-6D7F-3C53-ADA4-C2FBEAF34C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60"/>
            <a:ext cx="8640000" cy="561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9A110E-9E19-3430-F142-84C17256E571}"/>
              </a:ext>
            </a:extLst>
          </p:cNvPr>
          <p:cNvSpPr/>
          <p:nvPr/>
        </p:nvSpPr>
        <p:spPr bwMode="white">
          <a:xfrm>
            <a:off x="2025922" y="3293614"/>
            <a:ext cx="476295" cy="305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ACA825-B948-AB26-2380-7B399DD615A4}"/>
              </a:ext>
            </a:extLst>
          </p:cNvPr>
          <p:cNvSpPr/>
          <p:nvPr/>
        </p:nvSpPr>
        <p:spPr bwMode="white">
          <a:xfrm>
            <a:off x="5474302" y="3293614"/>
            <a:ext cx="447717" cy="305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8BBBFE-8B78-2543-D13B-00DD6BF09F1D}"/>
              </a:ext>
            </a:extLst>
          </p:cNvPr>
          <p:cNvSpPr/>
          <p:nvPr/>
        </p:nvSpPr>
        <p:spPr bwMode="white">
          <a:xfrm>
            <a:off x="4245459" y="4304815"/>
            <a:ext cx="447717" cy="305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3E3C60-2C3C-1EDB-DAB3-7064A4DBBAEE}"/>
              </a:ext>
            </a:extLst>
          </p:cNvPr>
          <p:cNvSpPr/>
          <p:nvPr/>
        </p:nvSpPr>
        <p:spPr bwMode="white">
          <a:xfrm>
            <a:off x="1997345" y="4533766"/>
            <a:ext cx="457243" cy="305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85503A-EC60-B029-5B9A-2A701DE83F57}"/>
              </a:ext>
            </a:extLst>
          </p:cNvPr>
          <p:cNvSpPr/>
          <p:nvPr/>
        </p:nvSpPr>
        <p:spPr bwMode="white">
          <a:xfrm>
            <a:off x="6493574" y="4514687"/>
            <a:ext cx="447717" cy="37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1649B4-A82A-7001-68F5-A79E6596EE10}"/>
              </a:ext>
            </a:extLst>
          </p:cNvPr>
          <p:cNvSpPr/>
          <p:nvPr/>
        </p:nvSpPr>
        <p:spPr bwMode="white">
          <a:xfrm>
            <a:off x="1930663" y="5554507"/>
            <a:ext cx="657287" cy="305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3D8B58-F88F-46F1-B0B0-26172960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36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83D809-885D-E26D-E70F-766DB6F43B60}"/>
              </a:ext>
            </a:extLst>
          </p:cNvPr>
          <p:cNvSpPr/>
          <p:nvPr/>
        </p:nvSpPr>
        <p:spPr bwMode="white">
          <a:xfrm>
            <a:off x="4483607" y="2034350"/>
            <a:ext cx="666813" cy="30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4AC82E-2F12-DC5B-99FA-440102B91199}"/>
              </a:ext>
            </a:extLst>
          </p:cNvPr>
          <p:cNvSpPr/>
          <p:nvPr/>
        </p:nvSpPr>
        <p:spPr bwMode="white">
          <a:xfrm>
            <a:off x="5445724" y="2807374"/>
            <a:ext cx="628710" cy="30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5BD5D8-17E1-F68E-1796-96D55ED4D127}"/>
              </a:ext>
            </a:extLst>
          </p:cNvPr>
          <p:cNvSpPr/>
          <p:nvPr/>
        </p:nvSpPr>
        <p:spPr bwMode="white">
          <a:xfrm>
            <a:off x="4502659" y="4353421"/>
            <a:ext cx="876383" cy="30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2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7F274F-6D3D-5C86-11ED-CA9137714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4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152D75-B20E-9A7C-DB57-A2BC56E0EDE6}"/>
              </a:ext>
            </a:extLst>
          </p:cNvPr>
          <p:cNvSpPr/>
          <p:nvPr/>
        </p:nvSpPr>
        <p:spPr bwMode="white">
          <a:xfrm>
            <a:off x="5721975" y="2072976"/>
            <a:ext cx="466769" cy="305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ED96B7-365E-4E7B-116C-FA4B23A5387E}"/>
              </a:ext>
            </a:extLst>
          </p:cNvPr>
          <p:cNvSpPr/>
          <p:nvPr/>
        </p:nvSpPr>
        <p:spPr bwMode="white">
          <a:xfrm>
            <a:off x="2816573" y="3629276"/>
            <a:ext cx="885909" cy="29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2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532491-04EA-E8BC-9A62-FB46BC60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ECAE47-505C-6670-ECE4-5F0972F8DE94}"/>
              </a:ext>
            </a:extLst>
          </p:cNvPr>
          <p:cNvSpPr/>
          <p:nvPr/>
        </p:nvSpPr>
        <p:spPr bwMode="white">
          <a:xfrm>
            <a:off x="4235933" y="2548653"/>
            <a:ext cx="466769" cy="762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FBE200-28ED-4AFC-9D97-37E21A7327D9}"/>
              </a:ext>
            </a:extLst>
          </p:cNvPr>
          <p:cNvSpPr/>
          <p:nvPr/>
        </p:nvSpPr>
        <p:spPr bwMode="white">
          <a:xfrm>
            <a:off x="5636242" y="2548653"/>
            <a:ext cx="466769" cy="762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7F6FA4-BACC-82B0-F888-5B1B3AD265C4}"/>
              </a:ext>
            </a:extLst>
          </p:cNvPr>
          <p:cNvSpPr/>
          <p:nvPr/>
        </p:nvSpPr>
        <p:spPr bwMode="white">
          <a:xfrm>
            <a:off x="7169914" y="2548653"/>
            <a:ext cx="676340" cy="762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E552DF-D193-7767-70AF-20BC19708BB1}"/>
              </a:ext>
            </a:extLst>
          </p:cNvPr>
          <p:cNvSpPr/>
          <p:nvPr/>
        </p:nvSpPr>
        <p:spPr bwMode="white">
          <a:xfrm>
            <a:off x="2626055" y="4103137"/>
            <a:ext cx="895435" cy="50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6343B3-DEA2-C3EE-2056-DFB3EE28A53D}"/>
              </a:ext>
            </a:extLst>
          </p:cNvPr>
          <p:cNvSpPr/>
          <p:nvPr/>
        </p:nvSpPr>
        <p:spPr bwMode="white">
          <a:xfrm>
            <a:off x="4026363" y="5075882"/>
            <a:ext cx="838280" cy="324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4958EE-780C-E78E-C42E-8F12CC1B7869}"/>
              </a:ext>
            </a:extLst>
          </p:cNvPr>
          <p:cNvSpPr/>
          <p:nvPr/>
        </p:nvSpPr>
        <p:spPr bwMode="white">
          <a:xfrm>
            <a:off x="5426672" y="4103137"/>
            <a:ext cx="876383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B74DB0-8823-0489-43EF-4F2442E3C5BD}"/>
              </a:ext>
            </a:extLst>
          </p:cNvPr>
          <p:cNvSpPr/>
          <p:nvPr/>
        </p:nvSpPr>
        <p:spPr bwMode="white">
          <a:xfrm>
            <a:off x="6988921" y="4103137"/>
            <a:ext cx="1066900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338BCAD-909A-DCEB-3907-86D68A452127}"/>
              </a:ext>
            </a:extLst>
          </p:cNvPr>
          <p:cNvSpPr/>
          <p:nvPr/>
        </p:nvSpPr>
        <p:spPr bwMode="white">
          <a:xfrm>
            <a:off x="2626054" y="4983696"/>
            <a:ext cx="895435" cy="50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1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6EDEF9-AD71-64B3-0757-093069562D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3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911A3B-5CF6-BDA5-BC6C-8BDB83BB2A6D}"/>
              </a:ext>
            </a:extLst>
          </p:cNvPr>
          <p:cNvSpPr/>
          <p:nvPr/>
        </p:nvSpPr>
        <p:spPr bwMode="white">
          <a:xfrm>
            <a:off x="781878" y="3101009"/>
            <a:ext cx="3501685" cy="312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1D8730-D7B4-6E40-E302-D67334FFB557}"/>
              </a:ext>
            </a:extLst>
          </p:cNvPr>
          <p:cNvSpPr/>
          <p:nvPr/>
        </p:nvSpPr>
        <p:spPr bwMode="white">
          <a:xfrm>
            <a:off x="4849441" y="3101009"/>
            <a:ext cx="3615995" cy="312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961CF9-2EE7-81FF-2A2F-854934EE67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7391"/>
            <a:ext cx="8470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E5B085-9F59-0F9D-396A-D65A2782B41F}"/>
              </a:ext>
            </a:extLst>
          </p:cNvPr>
          <p:cNvSpPr/>
          <p:nvPr/>
        </p:nvSpPr>
        <p:spPr bwMode="white">
          <a:xfrm>
            <a:off x="869739" y="2766391"/>
            <a:ext cx="4576904" cy="132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03FD78D-D97E-A015-AB5F-ADCC306C85C8}"/>
              </a:ext>
            </a:extLst>
          </p:cNvPr>
          <p:cNvSpPr/>
          <p:nvPr/>
        </p:nvSpPr>
        <p:spPr bwMode="white">
          <a:xfrm>
            <a:off x="869739" y="4094921"/>
            <a:ext cx="3702261" cy="2082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27068C-86E2-45F8-42BA-E7D8B09B178A}"/>
              </a:ext>
            </a:extLst>
          </p:cNvPr>
          <p:cNvSpPr/>
          <p:nvPr/>
        </p:nvSpPr>
        <p:spPr bwMode="white">
          <a:xfrm>
            <a:off x="3763617" y="5526157"/>
            <a:ext cx="4716807" cy="79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6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6DA3AF-D5AC-86F2-05AF-FF89A867DB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4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D8660D-F975-E2D0-D244-1FC0292FDFBD}"/>
              </a:ext>
            </a:extLst>
          </p:cNvPr>
          <p:cNvSpPr/>
          <p:nvPr/>
        </p:nvSpPr>
        <p:spPr bwMode="white">
          <a:xfrm>
            <a:off x="892339" y="2806251"/>
            <a:ext cx="5534553" cy="112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3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