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A5553F-045A-A41C-E35E-E4FD76FC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5CA8B3-7932-3E22-D3BE-EE62AF82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804093"/>
            <a:ext cx="7200000" cy="57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A81AC56-29BE-7B93-132E-163B9B587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573987"/>
            <a:ext cx="8640000" cy="57100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326B2B-70D4-879B-26D6-758CEC61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7"/>
            <a:ext cx="8640000" cy="571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36AF8F-66F2-5B3D-56F4-C98298ECE894}"/>
              </a:ext>
            </a:extLst>
          </p:cNvPr>
          <p:cNvSpPr/>
          <p:nvPr/>
        </p:nvSpPr>
        <p:spPr bwMode="white">
          <a:xfrm>
            <a:off x="1197168" y="5027254"/>
            <a:ext cx="6677662" cy="1077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3366FD-0811-CE00-D640-554CBEBFDD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0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33C20E-B55E-7B3D-0AC9-1CD477E66099}"/>
              </a:ext>
            </a:extLst>
          </p:cNvPr>
          <p:cNvSpPr/>
          <p:nvPr/>
        </p:nvSpPr>
        <p:spPr bwMode="white">
          <a:xfrm>
            <a:off x="2406959" y="3543254"/>
            <a:ext cx="4381918" cy="1078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6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8C52E0-16E6-A51B-0757-43678B0058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4694A9-970B-4C31-7BA9-65DAE8295D82}"/>
              </a:ext>
            </a:extLst>
          </p:cNvPr>
          <p:cNvSpPr/>
          <p:nvPr/>
        </p:nvSpPr>
        <p:spPr bwMode="white">
          <a:xfrm>
            <a:off x="2397433" y="2643542"/>
            <a:ext cx="4086615" cy="1115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3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F3D17E-C1E0-493F-DEE4-83570448B7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94472"/>
            <a:ext cx="8640000" cy="460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246326-00B7-B5E1-ABB4-D45733893565}"/>
              </a:ext>
            </a:extLst>
          </p:cNvPr>
          <p:cNvSpPr/>
          <p:nvPr/>
        </p:nvSpPr>
        <p:spPr bwMode="white">
          <a:xfrm>
            <a:off x="739925" y="4270228"/>
            <a:ext cx="7620727" cy="112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2023-07-07T08:45:34Z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