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6363D1-500F-AE2B-E3BE-6CA443DF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6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941643-D3E7-D970-B6B6-770F2380C004}"/>
              </a:ext>
            </a:extLst>
          </p:cNvPr>
          <p:cNvSpPr/>
          <p:nvPr/>
        </p:nvSpPr>
        <p:spPr bwMode="white">
          <a:xfrm>
            <a:off x="1702041" y="3615857"/>
            <a:ext cx="5867961" cy="1572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8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92542F-880B-C3A2-0FA8-F85DEE65D0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89670"/>
            <a:ext cx="77117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4BD87B-DCD8-01F4-C108-6E160299A0DF}"/>
              </a:ext>
            </a:extLst>
          </p:cNvPr>
          <p:cNvSpPr/>
          <p:nvPr/>
        </p:nvSpPr>
        <p:spPr bwMode="white">
          <a:xfrm>
            <a:off x="1916503" y="4163082"/>
            <a:ext cx="3936664" cy="206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4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604B63-6486-1AD8-2DAE-89BC4EC4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E1AF5B9-9710-5AEA-FDDC-7CB19867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935159"/>
            <a:ext cx="7200000" cy="4759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C44FBF-F111-216E-D081-09FA4EA215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11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40F70A2-E8D9-1C33-E1D5-67BCA5418820}"/>
              </a:ext>
            </a:extLst>
          </p:cNvPr>
          <p:cNvSpPr/>
          <p:nvPr/>
        </p:nvSpPr>
        <p:spPr bwMode="white">
          <a:xfrm>
            <a:off x="742123" y="4134678"/>
            <a:ext cx="3405808" cy="1271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4FA3653-DFEE-9D28-12E0-30A50F69B125}"/>
              </a:ext>
            </a:extLst>
          </p:cNvPr>
          <p:cNvSpPr/>
          <p:nvPr/>
        </p:nvSpPr>
        <p:spPr bwMode="white">
          <a:xfrm>
            <a:off x="4996071" y="4134678"/>
            <a:ext cx="3405808" cy="1271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F9E9D1-1235-F269-4F41-EB8476F0B8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12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B5E7F0-BFB5-9A9F-815B-8FE503C4AE27}"/>
              </a:ext>
            </a:extLst>
          </p:cNvPr>
          <p:cNvSpPr/>
          <p:nvPr/>
        </p:nvSpPr>
        <p:spPr bwMode="white">
          <a:xfrm>
            <a:off x="216000" y="1828801"/>
            <a:ext cx="3017529" cy="146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8F24FD-AB60-6636-7EC9-8BC2E0204DD7}"/>
              </a:ext>
            </a:extLst>
          </p:cNvPr>
          <p:cNvSpPr/>
          <p:nvPr/>
        </p:nvSpPr>
        <p:spPr bwMode="white">
          <a:xfrm>
            <a:off x="4293705" y="1828801"/>
            <a:ext cx="3179500" cy="146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2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D5C7C6-2C06-3D8D-BDD9-7F386D5823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9909"/>
            <a:ext cx="81090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97FEFA-D52D-D183-9246-D247A496226C}"/>
              </a:ext>
            </a:extLst>
          </p:cNvPr>
          <p:cNvSpPr/>
          <p:nvPr/>
        </p:nvSpPr>
        <p:spPr bwMode="white">
          <a:xfrm>
            <a:off x="1539202" y="3832393"/>
            <a:ext cx="1588311" cy="41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42D0296-9A52-9A28-3EBA-4495575FE787}"/>
              </a:ext>
            </a:extLst>
          </p:cNvPr>
          <p:cNvSpPr/>
          <p:nvPr/>
        </p:nvSpPr>
        <p:spPr bwMode="white">
          <a:xfrm>
            <a:off x="5318760" y="3832392"/>
            <a:ext cx="841551" cy="41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3C8631-665D-D859-EB26-F040AE374523}"/>
              </a:ext>
            </a:extLst>
          </p:cNvPr>
          <p:cNvSpPr/>
          <p:nvPr/>
        </p:nvSpPr>
        <p:spPr bwMode="white">
          <a:xfrm>
            <a:off x="1691640" y="4495332"/>
            <a:ext cx="914400" cy="526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5453AA-F0FC-9CAA-B329-EE55469205DB}"/>
              </a:ext>
            </a:extLst>
          </p:cNvPr>
          <p:cNvSpPr/>
          <p:nvPr/>
        </p:nvSpPr>
        <p:spPr bwMode="white">
          <a:xfrm>
            <a:off x="2936240" y="5110480"/>
            <a:ext cx="2550160" cy="10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9BDC9D-F1F6-E9CC-61E6-F4BA90E407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26992"/>
            <a:ext cx="8640000" cy="5100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B3C521-5EBC-E85A-8A69-264E30966ACA}"/>
              </a:ext>
            </a:extLst>
          </p:cNvPr>
          <p:cNvSpPr/>
          <p:nvPr/>
        </p:nvSpPr>
        <p:spPr bwMode="white">
          <a:xfrm>
            <a:off x="1368635" y="3982462"/>
            <a:ext cx="457243" cy="371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9426AD-17F7-4E69-D586-C3F1A06488A8}"/>
              </a:ext>
            </a:extLst>
          </p:cNvPr>
          <p:cNvSpPr/>
          <p:nvPr/>
        </p:nvSpPr>
        <p:spPr bwMode="white">
          <a:xfrm>
            <a:off x="4817014" y="3963395"/>
            <a:ext cx="866857" cy="400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141D16-0614-20FA-E15D-18749EB92536}"/>
              </a:ext>
            </a:extLst>
          </p:cNvPr>
          <p:cNvSpPr/>
          <p:nvPr/>
        </p:nvSpPr>
        <p:spPr bwMode="white">
          <a:xfrm>
            <a:off x="1159066" y="4735632"/>
            <a:ext cx="1809422" cy="49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1541929-FB47-576D-BF47-1D48007A0AD6}"/>
              </a:ext>
            </a:extLst>
          </p:cNvPr>
          <p:cNvSpPr/>
          <p:nvPr/>
        </p:nvSpPr>
        <p:spPr bwMode="white">
          <a:xfrm>
            <a:off x="2226365" y="5371172"/>
            <a:ext cx="2762115" cy="49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6E4BC6-3063-9544-67A1-8344473604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52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B4C813-92AB-CFB2-B674-DF9F7EAD333F}"/>
              </a:ext>
            </a:extLst>
          </p:cNvPr>
          <p:cNvSpPr/>
          <p:nvPr/>
        </p:nvSpPr>
        <p:spPr bwMode="white">
          <a:xfrm>
            <a:off x="2311700" y="2873495"/>
            <a:ext cx="4210452" cy="1163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289D10-A069-ACA1-5EAD-014DBFD690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46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480C25-E09F-A7EE-2A98-7D5962BF99DA}"/>
              </a:ext>
            </a:extLst>
          </p:cNvPr>
          <p:cNvSpPr/>
          <p:nvPr/>
        </p:nvSpPr>
        <p:spPr bwMode="white">
          <a:xfrm>
            <a:off x="1587730" y="2684731"/>
            <a:ext cx="4581962" cy="114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9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293C5C-0EBE-A389-D8C6-BB5BD5F733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08938"/>
            <a:ext cx="8640000" cy="529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318A7D-22F9-F646-6361-584E98B52A28}"/>
              </a:ext>
            </a:extLst>
          </p:cNvPr>
          <p:cNvSpPr/>
          <p:nvPr/>
        </p:nvSpPr>
        <p:spPr bwMode="white">
          <a:xfrm>
            <a:off x="882813" y="3263785"/>
            <a:ext cx="6287100" cy="265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