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58" r:id="rId4"/>
    <p:sldId id="268" r:id="rId5"/>
    <p:sldId id="267" r:id="rId6"/>
    <p:sldId id="266" r:id="rId7"/>
    <p:sldId id="265" r:id="rId8"/>
    <p:sldId id="264" r:id="rId9"/>
    <p:sldId id="263" r:id="rId10"/>
    <p:sldId id="262" r:id="rId11"/>
    <p:sldId id="261" r:id="rId12"/>
    <p:sldId id="260" r:id="rId13"/>
    <p:sldId id="257" r:id="rId14"/>
  </p:sldIdLst>
  <p:sldSz cx="9144000" cy="6858000" type="screen4x3"/>
  <p:notesSz cx="6858000" cy="9144000"/>
  <p:custDataLst>
    <p:tags r:id="rId1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2" d="100"/>
          <a:sy n="72" d="100"/>
        </p:scale>
        <p:origin x="75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96392809-9E29-1EAB-3152-866596C92307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1080000"/>
            <a:ext cx="8640000" cy="218042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9DD28337-24D3-213C-3D6C-168AFB3B95CC}"/>
              </a:ext>
            </a:extLst>
          </p:cNvPr>
          <p:cNvSpPr/>
          <p:nvPr/>
        </p:nvSpPr>
        <p:spPr bwMode="white">
          <a:xfrm>
            <a:off x="1559153" y="2055451"/>
            <a:ext cx="4381918" cy="115715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9990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71656DA0-74CC-741C-4C5B-9D653CEC6E3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1080000"/>
            <a:ext cx="8640000" cy="433570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26589710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4D27D9FA-C3EE-39F3-46B8-FA8D8D30068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1080000"/>
            <a:ext cx="8640000" cy="351883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2" name="矩形 1">
            <a:extLst>
              <a:ext uri="{FF2B5EF4-FFF2-40B4-BE49-F238E27FC236}">
                <a16:creationId xmlns:a16="http://schemas.microsoft.com/office/drawing/2014/main" id="{184EFAC5-A204-D0A9-FD75-A7534EDA9BD2}"/>
              </a:ext>
            </a:extLst>
          </p:cNvPr>
          <p:cNvSpPr/>
          <p:nvPr/>
        </p:nvSpPr>
        <p:spPr bwMode="white">
          <a:xfrm>
            <a:off x="177896" y="1280258"/>
            <a:ext cx="6734818" cy="31755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46165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446145" y="4022725"/>
            <a:ext cx="1904365" cy="186626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AC76A8EA-A154-AC11-EE98-7F49FF6614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6592" y="1796034"/>
            <a:ext cx="4430816" cy="1409563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370DB907-C69C-3E00-225F-428381CF17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2000" y="3823286"/>
            <a:ext cx="7200000" cy="50603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041B509B-DF5A-9981-81AF-E2D7E20C0A80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722193"/>
            <a:ext cx="8640000" cy="558724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C224AEFC-521A-261B-0D3B-F01B99E456A4}"/>
              </a:ext>
            </a:extLst>
          </p:cNvPr>
          <p:cNvSpPr/>
          <p:nvPr/>
        </p:nvSpPr>
        <p:spPr bwMode="white">
          <a:xfrm>
            <a:off x="556590" y="4002158"/>
            <a:ext cx="3140767" cy="2231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" name="矩形 1">
            <a:extLst>
              <a:ext uri="{FF2B5EF4-FFF2-40B4-BE49-F238E27FC236}">
                <a16:creationId xmlns:a16="http://schemas.microsoft.com/office/drawing/2014/main" id="{FC56B564-701E-D42A-40B6-7A31E1ECAD0D}"/>
              </a:ext>
            </a:extLst>
          </p:cNvPr>
          <p:cNvSpPr/>
          <p:nvPr/>
        </p:nvSpPr>
        <p:spPr bwMode="white">
          <a:xfrm>
            <a:off x="4536000" y="4078435"/>
            <a:ext cx="3140767" cy="2231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C9E54BED-EC0F-3DAA-0DD8-DA0D021DB80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1080000"/>
            <a:ext cx="8640000" cy="276833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65DF640B-BE4F-3A49-99E9-B4B6F0B62A7A}"/>
              </a:ext>
            </a:extLst>
          </p:cNvPr>
          <p:cNvSpPr/>
          <p:nvPr/>
        </p:nvSpPr>
        <p:spPr bwMode="white">
          <a:xfrm>
            <a:off x="106017" y="2133601"/>
            <a:ext cx="3127513" cy="171473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36BAE447-F315-323B-E63A-1CB85C646E15}"/>
              </a:ext>
            </a:extLst>
          </p:cNvPr>
          <p:cNvSpPr/>
          <p:nvPr/>
        </p:nvSpPr>
        <p:spPr bwMode="white">
          <a:xfrm>
            <a:off x="4041914" y="2095383"/>
            <a:ext cx="3353562" cy="201811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92527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6BF52DC6-E5A9-9C1D-4E32-760BAA67BD8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867966"/>
            <a:ext cx="8640000" cy="544819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94E529DE-F4C6-0985-C5A1-7AC55AF9C141}"/>
              </a:ext>
            </a:extLst>
          </p:cNvPr>
          <p:cNvSpPr/>
          <p:nvPr/>
        </p:nvSpPr>
        <p:spPr bwMode="white">
          <a:xfrm>
            <a:off x="2349803" y="4570065"/>
            <a:ext cx="3600793" cy="170792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08275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95E9F6D2-8FE0-62D0-7135-0E1E11BBCC2F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1080000"/>
            <a:ext cx="8640000" cy="445588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48433AC1-6004-B542-F6A3-A2121FBA126E}"/>
              </a:ext>
            </a:extLst>
          </p:cNvPr>
          <p:cNvSpPr/>
          <p:nvPr/>
        </p:nvSpPr>
        <p:spPr bwMode="white">
          <a:xfrm>
            <a:off x="1120961" y="4219159"/>
            <a:ext cx="2067122" cy="40074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9EC824A5-6EFB-4773-1D28-6F7ACE5D7C28}"/>
              </a:ext>
            </a:extLst>
          </p:cNvPr>
          <p:cNvSpPr/>
          <p:nvPr/>
        </p:nvSpPr>
        <p:spPr bwMode="white">
          <a:xfrm>
            <a:off x="4445503" y="4266866"/>
            <a:ext cx="314355" cy="2576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13A5BF4D-D601-DE0B-DABB-922C4F5D58D9}"/>
              </a:ext>
            </a:extLst>
          </p:cNvPr>
          <p:cNvSpPr/>
          <p:nvPr/>
        </p:nvSpPr>
        <p:spPr bwMode="white">
          <a:xfrm>
            <a:off x="5217102" y="4219159"/>
            <a:ext cx="3295964" cy="40074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72F4B6BE-D25E-BA35-92E9-B48CB849460A}"/>
              </a:ext>
            </a:extLst>
          </p:cNvPr>
          <p:cNvSpPr/>
          <p:nvPr/>
        </p:nvSpPr>
        <p:spPr bwMode="white">
          <a:xfrm>
            <a:off x="2349803" y="5030188"/>
            <a:ext cx="2067122" cy="40074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19531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DCEFFD1E-C6AD-7212-B067-A63F16BEB1A1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1080000"/>
            <a:ext cx="8640000" cy="273041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E3D47147-F449-84BD-D931-F7B956F3429B}"/>
              </a:ext>
            </a:extLst>
          </p:cNvPr>
          <p:cNvSpPr/>
          <p:nvPr/>
        </p:nvSpPr>
        <p:spPr bwMode="white">
          <a:xfrm>
            <a:off x="177896" y="1261391"/>
            <a:ext cx="6353781" cy="244400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2959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7C382018-DB2A-B755-EDF8-C33BB7E9CA47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1080000"/>
            <a:ext cx="8640000" cy="464989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19AF554F-A2DF-79C7-389F-61F1E569E221}"/>
              </a:ext>
            </a:extLst>
          </p:cNvPr>
          <p:cNvSpPr/>
          <p:nvPr/>
        </p:nvSpPr>
        <p:spPr bwMode="white">
          <a:xfrm>
            <a:off x="1016176" y="2909465"/>
            <a:ext cx="5858434" cy="271561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00605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40997619-34C2-4A0C-8655-90D0B150F70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1080000"/>
            <a:ext cx="8640000" cy="385815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594CAABF-1CA3-C797-2AD0-C3A213CDD5E4}"/>
              </a:ext>
            </a:extLst>
          </p:cNvPr>
          <p:cNvSpPr/>
          <p:nvPr/>
        </p:nvSpPr>
        <p:spPr bwMode="white">
          <a:xfrm>
            <a:off x="2235492" y="3633049"/>
            <a:ext cx="3972304" cy="116220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24453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0</Words>
  <Application>Microsoft Office PowerPoint</Application>
  <PresentationFormat>全屏显示(4:3)</PresentationFormat>
  <Paragraphs>0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16" baseType="lpstr"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锵锵 成</cp:lastModifiedBy>
  <cp:revision>10</cp:revision>
  <dcterms:created xsi:type="dcterms:W3CDTF">2023-07-03T01:47:00Z</dcterms:created>
  <dcterms:modified xsi:type="dcterms:W3CDTF">2023-07-07T08:40:52Z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01DCC7CAD5454ABAB5D1B07AD2ED20C0_12</vt:lpwstr>
  </property>
  <property fmtid="{D5CDD505-2E9C-101B-9397-08002B2CF9AE}" pid="3" name="KSOProductBuildVer">
    <vt:lpwstr>2052-11.1.0.14309</vt:lpwstr>
  </property>
</Properties>
</file>