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6540CA-F3DC-0606-65D5-8831D23865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5936"/>
            <a:ext cx="7388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9B9DCC-BD87-1B77-941A-30DC9CC24AE6}"/>
              </a:ext>
            </a:extLst>
          </p:cNvPr>
          <p:cNvSpPr/>
          <p:nvPr/>
        </p:nvSpPr>
        <p:spPr bwMode="white">
          <a:xfrm>
            <a:off x="6040104" y="2748028"/>
            <a:ext cx="1067073" cy="47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1C5E6E-E162-8AE4-F31B-43F3F5C1BFF7}"/>
              </a:ext>
            </a:extLst>
          </p:cNvPr>
          <p:cNvSpPr/>
          <p:nvPr/>
        </p:nvSpPr>
        <p:spPr bwMode="white">
          <a:xfrm>
            <a:off x="6040104" y="3342767"/>
            <a:ext cx="1067073" cy="47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0E1090-4C1E-96B3-62AB-7C023CF3F8BF}"/>
              </a:ext>
            </a:extLst>
          </p:cNvPr>
          <p:cNvSpPr/>
          <p:nvPr/>
        </p:nvSpPr>
        <p:spPr bwMode="white">
          <a:xfrm>
            <a:off x="6219307" y="3926672"/>
            <a:ext cx="716811" cy="49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ECCAAF-85C8-737C-E7EB-5BD3DEC760F9}"/>
              </a:ext>
            </a:extLst>
          </p:cNvPr>
          <p:cNvSpPr/>
          <p:nvPr/>
        </p:nvSpPr>
        <p:spPr bwMode="white">
          <a:xfrm>
            <a:off x="6040104" y="4532243"/>
            <a:ext cx="1067073" cy="47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2933EB-2F0A-3D0A-9069-A4CCB96F01FB}"/>
              </a:ext>
            </a:extLst>
          </p:cNvPr>
          <p:cNvSpPr/>
          <p:nvPr/>
        </p:nvSpPr>
        <p:spPr bwMode="white">
          <a:xfrm>
            <a:off x="5282563" y="5340518"/>
            <a:ext cx="741249" cy="334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46F851-F5B0-BF6E-B60F-FFA75AFF07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20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3E356A-2142-7BED-AC0D-A2A90187B3BC}"/>
              </a:ext>
            </a:extLst>
          </p:cNvPr>
          <p:cNvSpPr/>
          <p:nvPr/>
        </p:nvSpPr>
        <p:spPr bwMode="white">
          <a:xfrm>
            <a:off x="892339" y="3604736"/>
            <a:ext cx="5953694" cy="111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53A2CF-D2DE-A19D-AABF-CC4D696032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6"/>
            <a:ext cx="7507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9B96FC-D2AC-A38C-DABF-EDD19D6A5FED}"/>
              </a:ext>
            </a:extLst>
          </p:cNvPr>
          <p:cNvSpPr/>
          <p:nvPr/>
        </p:nvSpPr>
        <p:spPr bwMode="white">
          <a:xfrm>
            <a:off x="795379" y="3972722"/>
            <a:ext cx="5173035" cy="2254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1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EE85152-9E96-28A3-4CB2-5390C74D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BEB85ED-C10F-4DD1-93F2-311E276B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880041"/>
            <a:ext cx="7200000" cy="541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6B3FAD-1648-588D-488D-FBE48DC6D6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793630-BA75-7843-4AA6-3C7736ADAE30}"/>
              </a:ext>
            </a:extLst>
          </p:cNvPr>
          <p:cNvSpPr/>
          <p:nvPr/>
        </p:nvSpPr>
        <p:spPr bwMode="white">
          <a:xfrm>
            <a:off x="4150200" y="4148413"/>
            <a:ext cx="2524366" cy="400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8913B7-2646-1784-1E91-E98CDC06C469}"/>
              </a:ext>
            </a:extLst>
          </p:cNvPr>
          <p:cNvSpPr/>
          <p:nvPr/>
        </p:nvSpPr>
        <p:spPr bwMode="white">
          <a:xfrm>
            <a:off x="1721093" y="4882163"/>
            <a:ext cx="2343373" cy="400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CB6D14-B628-C468-5CEB-5A350EDE6C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0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967382-1052-5BF9-7F9D-57B1BCE8B9EF}"/>
              </a:ext>
            </a:extLst>
          </p:cNvPr>
          <p:cNvSpPr/>
          <p:nvPr/>
        </p:nvSpPr>
        <p:spPr bwMode="white">
          <a:xfrm>
            <a:off x="2197389" y="1995392"/>
            <a:ext cx="876383" cy="38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72B2FD-83C2-181D-9AA3-E08D52EC0F16}"/>
              </a:ext>
            </a:extLst>
          </p:cNvPr>
          <p:cNvSpPr/>
          <p:nvPr/>
        </p:nvSpPr>
        <p:spPr bwMode="white">
          <a:xfrm>
            <a:off x="6122063" y="1995392"/>
            <a:ext cx="885909" cy="38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4D4530-FC34-D210-4CAD-B3600E432E3F}"/>
              </a:ext>
            </a:extLst>
          </p:cNvPr>
          <p:cNvSpPr/>
          <p:nvPr/>
        </p:nvSpPr>
        <p:spPr bwMode="white">
          <a:xfrm>
            <a:off x="2416485" y="4169449"/>
            <a:ext cx="447717" cy="38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320694-1320-D11A-8727-731CEA889F65}"/>
              </a:ext>
            </a:extLst>
          </p:cNvPr>
          <p:cNvSpPr/>
          <p:nvPr/>
        </p:nvSpPr>
        <p:spPr bwMode="white">
          <a:xfrm>
            <a:off x="5741027" y="4169449"/>
            <a:ext cx="2124277" cy="38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C9BE6D-3BF9-8F00-4DB3-C03E1E48FB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6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5530B4-3861-4163-8743-B1639DA57C14}"/>
              </a:ext>
            </a:extLst>
          </p:cNvPr>
          <p:cNvSpPr/>
          <p:nvPr/>
        </p:nvSpPr>
        <p:spPr bwMode="white">
          <a:xfrm>
            <a:off x="7722416" y="2061361"/>
            <a:ext cx="276252" cy="30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6A2EED-B21E-57F5-A9B6-0F4AA245A958}"/>
              </a:ext>
            </a:extLst>
          </p:cNvPr>
          <p:cNvSpPr/>
          <p:nvPr/>
        </p:nvSpPr>
        <p:spPr bwMode="white">
          <a:xfrm>
            <a:off x="6922240" y="4233695"/>
            <a:ext cx="276252" cy="304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1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0746AE-39E7-D06B-8F63-752CF0CC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5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C4F62B-83D4-6DAF-ABEA-45F4C25953F6}"/>
              </a:ext>
            </a:extLst>
          </p:cNvPr>
          <p:cNvSpPr/>
          <p:nvPr/>
        </p:nvSpPr>
        <p:spPr bwMode="white">
          <a:xfrm>
            <a:off x="4588392" y="2666063"/>
            <a:ext cx="304829" cy="305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8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73322B-33B4-D6DE-2CD0-FC797488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45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833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D5D2C8-7D00-44A8-785C-2B402B54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7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8F7E8C-D8B1-B705-1AD1-395CF5647D19}"/>
              </a:ext>
            </a:extLst>
          </p:cNvPr>
          <p:cNvSpPr/>
          <p:nvPr/>
        </p:nvSpPr>
        <p:spPr bwMode="white">
          <a:xfrm>
            <a:off x="711347" y="2728669"/>
            <a:ext cx="5477398" cy="2563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8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DCCA48-3A04-04A7-E7C1-A4CA46D07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8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54DFB3-F421-B2ED-5D37-03962682CA50}"/>
              </a:ext>
            </a:extLst>
          </p:cNvPr>
          <p:cNvSpPr/>
          <p:nvPr/>
        </p:nvSpPr>
        <p:spPr bwMode="white">
          <a:xfrm>
            <a:off x="1549627" y="2653231"/>
            <a:ext cx="4620066" cy="2583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