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8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60" r:id="rId13"/>
    <p:sldId id="257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063C9EE-FA3A-1EFA-5037-A2AE40C0EC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26391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1A9D622-D23E-E494-0430-369D245E0B76}"/>
              </a:ext>
            </a:extLst>
          </p:cNvPr>
          <p:cNvSpPr/>
          <p:nvPr/>
        </p:nvSpPr>
        <p:spPr bwMode="white">
          <a:xfrm>
            <a:off x="730399" y="1889840"/>
            <a:ext cx="5667916" cy="1762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93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F8A14CD-6BCB-56A9-F91B-B6890506D76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569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FF1154C-6ACB-6894-1801-75A41A8A691D}"/>
              </a:ext>
            </a:extLst>
          </p:cNvPr>
          <p:cNvSpPr/>
          <p:nvPr/>
        </p:nvSpPr>
        <p:spPr bwMode="white">
          <a:xfrm>
            <a:off x="1311479" y="3408507"/>
            <a:ext cx="6363307" cy="1078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72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96B8366-3477-83AF-E5DD-58717B92401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788453"/>
            <a:ext cx="8640000" cy="48949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941859D-1481-DB24-9530-942E8EA62700}"/>
              </a:ext>
            </a:extLst>
          </p:cNvPr>
          <p:cNvSpPr/>
          <p:nvPr/>
        </p:nvSpPr>
        <p:spPr bwMode="white">
          <a:xfrm>
            <a:off x="892339" y="4471594"/>
            <a:ext cx="6782448" cy="1078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215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6AC594B-74CF-FDE7-14C6-27CD506EE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6592" y="1796034"/>
            <a:ext cx="4430816" cy="140956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39CC9A7-B2A7-F161-65C3-C5E440803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" y="3888795"/>
            <a:ext cx="7920000" cy="3877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B1FA6F0-71CF-103D-F6B8-4435DA5395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496902"/>
            <a:ext cx="77423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D24AD4E-6FFC-07CF-7462-6379FA2A7E35}"/>
              </a:ext>
            </a:extLst>
          </p:cNvPr>
          <p:cNvSpPr/>
          <p:nvPr/>
        </p:nvSpPr>
        <p:spPr bwMode="white">
          <a:xfrm>
            <a:off x="4902354" y="3573459"/>
            <a:ext cx="418272" cy="264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D4BCBF0-ABA8-97B2-36F7-EF23F7E1063F}"/>
              </a:ext>
            </a:extLst>
          </p:cNvPr>
          <p:cNvSpPr/>
          <p:nvPr/>
        </p:nvSpPr>
        <p:spPr bwMode="white">
          <a:xfrm>
            <a:off x="4467009" y="4274231"/>
            <a:ext cx="409735" cy="273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1F038F1-1DE1-9975-AC59-63F99DD2B942}"/>
              </a:ext>
            </a:extLst>
          </p:cNvPr>
          <p:cNvSpPr/>
          <p:nvPr/>
        </p:nvSpPr>
        <p:spPr bwMode="white">
          <a:xfrm>
            <a:off x="5807187" y="4983548"/>
            <a:ext cx="768254" cy="264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88F1D48-C1B5-2EED-08B9-95EB9D0CBCBF}"/>
              </a:ext>
            </a:extLst>
          </p:cNvPr>
          <p:cNvSpPr/>
          <p:nvPr/>
        </p:nvSpPr>
        <p:spPr bwMode="white">
          <a:xfrm>
            <a:off x="5414523" y="5684320"/>
            <a:ext cx="588995" cy="273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833854E-1401-1B9E-4898-F42E13BA6E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9565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0C29EF9-4DB9-5CD9-8FBB-7BA97094FF3C}"/>
              </a:ext>
            </a:extLst>
          </p:cNvPr>
          <p:cNvSpPr/>
          <p:nvPr/>
        </p:nvSpPr>
        <p:spPr bwMode="white">
          <a:xfrm>
            <a:off x="1778249" y="2500553"/>
            <a:ext cx="476295" cy="305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CBAC5EF-3144-B90E-D336-45976541E9AA}"/>
              </a:ext>
            </a:extLst>
          </p:cNvPr>
          <p:cNvSpPr/>
          <p:nvPr/>
        </p:nvSpPr>
        <p:spPr bwMode="white">
          <a:xfrm>
            <a:off x="3683431" y="3291869"/>
            <a:ext cx="171466" cy="2955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5A4FA56-4C84-4DE1-10EF-554EF75F18EA}"/>
              </a:ext>
            </a:extLst>
          </p:cNvPr>
          <p:cNvSpPr/>
          <p:nvPr/>
        </p:nvSpPr>
        <p:spPr bwMode="white">
          <a:xfrm>
            <a:off x="3645327" y="3759031"/>
            <a:ext cx="285777" cy="2955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6082DEE-2F27-5123-5293-65C6B3FF6688}"/>
              </a:ext>
            </a:extLst>
          </p:cNvPr>
          <p:cNvSpPr/>
          <p:nvPr/>
        </p:nvSpPr>
        <p:spPr bwMode="white">
          <a:xfrm>
            <a:off x="1282901" y="4550346"/>
            <a:ext cx="638235" cy="3050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608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76D96F7-652F-EDC6-5678-CD0A21AE710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7719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05874E8-2F26-4F4F-5579-099AEB900209}"/>
              </a:ext>
            </a:extLst>
          </p:cNvPr>
          <p:cNvSpPr/>
          <p:nvPr/>
        </p:nvSpPr>
        <p:spPr bwMode="white">
          <a:xfrm>
            <a:off x="5045636" y="2167995"/>
            <a:ext cx="466769" cy="2958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4F62B86-A2AB-405E-7144-FFBB02804BBC}"/>
              </a:ext>
            </a:extLst>
          </p:cNvPr>
          <p:cNvSpPr/>
          <p:nvPr/>
        </p:nvSpPr>
        <p:spPr bwMode="white">
          <a:xfrm>
            <a:off x="3245239" y="2950588"/>
            <a:ext cx="876383" cy="3054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4DA5B3A-7058-0C17-F6BC-4F2A7D6C33F8}"/>
              </a:ext>
            </a:extLst>
          </p:cNvPr>
          <p:cNvSpPr/>
          <p:nvPr/>
        </p:nvSpPr>
        <p:spPr bwMode="white">
          <a:xfrm>
            <a:off x="2873728" y="4525318"/>
            <a:ext cx="885909" cy="2958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8174F5F-03B4-B603-70C3-ECD9099FDAF6}"/>
              </a:ext>
            </a:extLst>
          </p:cNvPr>
          <p:cNvSpPr/>
          <p:nvPr/>
        </p:nvSpPr>
        <p:spPr bwMode="white">
          <a:xfrm>
            <a:off x="5855338" y="5307911"/>
            <a:ext cx="885909" cy="3054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32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CF85902-8A11-F8FA-E609-A4B0433B111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5127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4722A83-C121-A4B5-A546-D7BB9DF447DD}"/>
              </a:ext>
            </a:extLst>
          </p:cNvPr>
          <p:cNvSpPr/>
          <p:nvPr/>
        </p:nvSpPr>
        <p:spPr bwMode="white">
          <a:xfrm>
            <a:off x="7951038" y="3035852"/>
            <a:ext cx="333406" cy="286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0FD33D8-58BA-8451-2BA5-AB68A947EC35}"/>
              </a:ext>
            </a:extLst>
          </p:cNvPr>
          <p:cNvSpPr/>
          <p:nvPr/>
        </p:nvSpPr>
        <p:spPr bwMode="white">
          <a:xfrm>
            <a:off x="7951038" y="5106194"/>
            <a:ext cx="342932" cy="286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43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FAF7D13-3645-5C0D-9103-BE117DCA43B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8870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15B926C-90AB-296F-CA67-EF57C2885506}"/>
              </a:ext>
            </a:extLst>
          </p:cNvPr>
          <p:cNvSpPr/>
          <p:nvPr/>
        </p:nvSpPr>
        <p:spPr bwMode="white">
          <a:xfrm>
            <a:off x="7274699" y="2166088"/>
            <a:ext cx="342932" cy="2858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EE60CE1-44AF-BE16-A4BB-61D7E94A8886}"/>
              </a:ext>
            </a:extLst>
          </p:cNvPr>
          <p:cNvSpPr/>
          <p:nvPr/>
        </p:nvSpPr>
        <p:spPr bwMode="white">
          <a:xfrm>
            <a:off x="7217543" y="4490697"/>
            <a:ext cx="400088" cy="381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464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FE18E84-F84E-F1A1-07AE-BF2B6EDDA0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254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F112F9F-C4CA-1825-B2B8-1DC5B1303F83}"/>
              </a:ext>
            </a:extLst>
          </p:cNvPr>
          <p:cNvSpPr/>
          <p:nvPr/>
        </p:nvSpPr>
        <p:spPr bwMode="white">
          <a:xfrm>
            <a:off x="1406738" y="3445465"/>
            <a:ext cx="6077530" cy="17454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719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C5E4630-3E59-DE62-5D5C-BAD5115A2E7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4811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F2B0968-8B52-6709-AE20-467B7E3220C1}"/>
              </a:ext>
            </a:extLst>
          </p:cNvPr>
          <p:cNvSpPr/>
          <p:nvPr/>
        </p:nvSpPr>
        <p:spPr bwMode="white">
          <a:xfrm>
            <a:off x="730399" y="2634588"/>
            <a:ext cx="6077530" cy="1745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10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8</cp:revision>
  <dcterms:created xsi:type="dcterms:W3CDTF">2023-07-03T01:47:00Z</dcterms:created>
  <dcterms:modified xsi:type="dcterms:W3CDTF">2023-07-07T08:30:16Z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