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E5A7F9-4FEA-986A-BB33-3676CE55BD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324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D4A52F-7248-F2AE-4893-A6970327D37D}"/>
              </a:ext>
            </a:extLst>
          </p:cNvPr>
          <p:cNvSpPr/>
          <p:nvPr/>
        </p:nvSpPr>
        <p:spPr bwMode="white">
          <a:xfrm>
            <a:off x="920917" y="2191658"/>
            <a:ext cx="5944340" cy="96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AA7D30-7C18-6F8C-FAA2-AF5B6D6C99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87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6A14B34-8C64-225F-3F90-293ACC432DFE}"/>
              </a:ext>
            </a:extLst>
          </p:cNvPr>
          <p:cNvSpPr/>
          <p:nvPr/>
        </p:nvSpPr>
        <p:spPr bwMode="white">
          <a:xfrm>
            <a:off x="892339" y="4007704"/>
            <a:ext cx="5953694" cy="155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35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368D38-CB6A-06B8-C171-7852ED6181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42972"/>
            <a:ext cx="84615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59BB608-C0BB-A6D6-77EC-2801FA16B22C}"/>
              </a:ext>
            </a:extLst>
          </p:cNvPr>
          <p:cNvSpPr/>
          <p:nvPr/>
        </p:nvSpPr>
        <p:spPr bwMode="white">
          <a:xfrm>
            <a:off x="466462" y="4412344"/>
            <a:ext cx="7690567" cy="1902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76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B255135-47D4-3FA7-39AD-57E0C2452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5D8E61D-70FA-CBDE-F15F-5FA6F861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3989598"/>
            <a:ext cx="7200000" cy="5363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406B6D-DB80-34E0-7BB8-9F251BB722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6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5A326A-00EA-B38D-52A6-A324F27807AB}"/>
              </a:ext>
            </a:extLst>
          </p:cNvPr>
          <p:cNvSpPr/>
          <p:nvPr/>
        </p:nvSpPr>
        <p:spPr bwMode="white">
          <a:xfrm>
            <a:off x="1835404" y="4309584"/>
            <a:ext cx="847805" cy="390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2546A64-74D4-4761-6EE4-CC25B965B440}"/>
              </a:ext>
            </a:extLst>
          </p:cNvPr>
          <p:cNvSpPr/>
          <p:nvPr/>
        </p:nvSpPr>
        <p:spPr bwMode="white">
          <a:xfrm>
            <a:off x="7818783" y="4224270"/>
            <a:ext cx="622851" cy="559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04C3867-1632-F15D-6490-A36010C9A615}"/>
              </a:ext>
            </a:extLst>
          </p:cNvPr>
          <p:cNvSpPr/>
          <p:nvPr/>
        </p:nvSpPr>
        <p:spPr bwMode="white">
          <a:xfrm>
            <a:off x="6294783" y="5075584"/>
            <a:ext cx="556591" cy="3843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DE5FB9-9805-7214-884B-7F1566E335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90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13A079-48E6-F06F-5E87-E41C88AA9024}"/>
              </a:ext>
            </a:extLst>
          </p:cNvPr>
          <p:cNvSpPr/>
          <p:nvPr/>
        </p:nvSpPr>
        <p:spPr bwMode="white">
          <a:xfrm>
            <a:off x="3654853" y="1977267"/>
            <a:ext cx="876383" cy="391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8EEAF6-B9B8-2069-348D-730F4D82B5AE}"/>
              </a:ext>
            </a:extLst>
          </p:cNvPr>
          <p:cNvSpPr/>
          <p:nvPr/>
        </p:nvSpPr>
        <p:spPr bwMode="white">
          <a:xfrm>
            <a:off x="1178116" y="3743167"/>
            <a:ext cx="438191" cy="29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53842F-0358-EC17-C7E6-F58685D21E2D}"/>
              </a:ext>
            </a:extLst>
          </p:cNvPr>
          <p:cNvSpPr/>
          <p:nvPr/>
        </p:nvSpPr>
        <p:spPr bwMode="white">
          <a:xfrm>
            <a:off x="6798403" y="3743167"/>
            <a:ext cx="438191" cy="29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93AE6E1-A550-728E-0AC0-E7E85E5DAEB4}"/>
              </a:ext>
            </a:extLst>
          </p:cNvPr>
          <p:cNvSpPr/>
          <p:nvPr/>
        </p:nvSpPr>
        <p:spPr bwMode="white">
          <a:xfrm>
            <a:off x="5045636" y="3981802"/>
            <a:ext cx="476295" cy="29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CC6DFD-224D-CC78-CA8B-5B9C97C5297A}"/>
              </a:ext>
            </a:extLst>
          </p:cNvPr>
          <p:cNvSpPr/>
          <p:nvPr/>
        </p:nvSpPr>
        <p:spPr bwMode="white">
          <a:xfrm>
            <a:off x="1978293" y="4726343"/>
            <a:ext cx="885909" cy="305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4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6944CE-6474-942D-20F2-EAFF469E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639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4B3FEA4-4298-95CF-D8EC-10ED198FBED5}"/>
              </a:ext>
            </a:extLst>
          </p:cNvPr>
          <p:cNvSpPr/>
          <p:nvPr/>
        </p:nvSpPr>
        <p:spPr bwMode="white">
          <a:xfrm>
            <a:off x="1035228" y="2994733"/>
            <a:ext cx="1057375" cy="323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71E84E-6E88-3808-71FD-4F4DFC81B54E}"/>
              </a:ext>
            </a:extLst>
          </p:cNvPr>
          <p:cNvSpPr/>
          <p:nvPr/>
        </p:nvSpPr>
        <p:spPr bwMode="white">
          <a:xfrm>
            <a:off x="4073993" y="2023077"/>
            <a:ext cx="904961" cy="304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3ADD1B3-53AE-7358-3DA5-0DBAD5FE1CF8}"/>
              </a:ext>
            </a:extLst>
          </p:cNvPr>
          <p:cNvSpPr/>
          <p:nvPr/>
        </p:nvSpPr>
        <p:spPr bwMode="white">
          <a:xfrm>
            <a:off x="5321887" y="2775634"/>
            <a:ext cx="476295" cy="771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914181C-58AB-8B5B-7300-3FBB2264C3D8}"/>
              </a:ext>
            </a:extLst>
          </p:cNvPr>
          <p:cNvSpPr/>
          <p:nvPr/>
        </p:nvSpPr>
        <p:spPr bwMode="white">
          <a:xfrm>
            <a:off x="5979175" y="4023545"/>
            <a:ext cx="1228842" cy="762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5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904395-40A5-A1C5-A745-490587EA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43894"/>
            <a:ext cx="81174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E24777D-F16D-6BB6-102D-60F55964CF08}"/>
              </a:ext>
            </a:extLst>
          </p:cNvPr>
          <p:cNvSpPr/>
          <p:nvPr/>
        </p:nvSpPr>
        <p:spPr bwMode="white">
          <a:xfrm>
            <a:off x="2041753" y="3910643"/>
            <a:ext cx="761815" cy="878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B66B0B-BD4F-9AE7-36CF-30C4F989B744}"/>
              </a:ext>
            </a:extLst>
          </p:cNvPr>
          <p:cNvSpPr/>
          <p:nvPr/>
        </p:nvSpPr>
        <p:spPr bwMode="white">
          <a:xfrm>
            <a:off x="5899105" y="3901686"/>
            <a:ext cx="952269" cy="882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8A685B5-B191-8748-4013-A8F4D75E4CEA}"/>
              </a:ext>
            </a:extLst>
          </p:cNvPr>
          <p:cNvSpPr/>
          <p:nvPr/>
        </p:nvSpPr>
        <p:spPr bwMode="white">
          <a:xfrm>
            <a:off x="2001996" y="4916557"/>
            <a:ext cx="913483" cy="58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AFB4D9-0DFB-0A10-5A26-D2D6F6D91BB1}"/>
              </a:ext>
            </a:extLst>
          </p:cNvPr>
          <p:cNvSpPr/>
          <p:nvPr/>
        </p:nvSpPr>
        <p:spPr bwMode="white">
          <a:xfrm>
            <a:off x="2346826" y="5687514"/>
            <a:ext cx="913483" cy="58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9D0F9B7-675C-0837-BB54-2086FB8645A5}"/>
              </a:ext>
            </a:extLst>
          </p:cNvPr>
          <p:cNvSpPr/>
          <p:nvPr/>
        </p:nvSpPr>
        <p:spPr bwMode="white">
          <a:xfrm>
            <a:off x="5872601" y="4878677"/>
            <a:ext cx="1071538" cy="58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433A7F-259C-FF45-E604-18463027CA2F}"/>
              </a:ext>
            </a:extLst>
          </p:cNvPr>
          <p:cNvSpPr/>
          <p:nvPr/>
        </p:nvSpPr>
        <p:spPr bwMode="white">
          <a:xfrm>
            <a:off x="6197279" y="5623870"/>
            <a:ext cx="1184182" cy="58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BA2839-3E21-FE23-9C62-EFBA47A567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A92EC17-4074-CC5F-4FAC-E42A9434EEB9}"/>
              </a:ext>
            </a:extLst>
          </p:cNvPr>
          <p:cNvSpPr/>
          <p:nvPr/>
        </p:nvSpPr>
        <p:spPr bwMode="white">
          <a:xfrm>
            <a:off x="1663938" y="3179105"/>
            <a:ext cx="1266945" cy="47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F290EC-A59A-1753-7ABF-E7B63CE36B09}"/>
              </a:ext>
            </a:extLst>
          </p:cNvPr>
          <p:cNvSpPr/>
          <p:nvPr/>
        </p:nvSpPr>
        <p:spPr bwMode="white">
          <a:xfrm>
            <a:off x="4134874" y="3139349"/>
            <a:ext cx="1266945" cy="4784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818B51-A9A6-2F2B-A757-5554C2CC9FCC}"/>
              </a:ext>
            </a:extLst>
          </p:cNvPr>
          <p:cNvSpPr/>
          <p:nvPr/>
        </p:nvSpPr>
        <p:spPr bwMode="white">
          <a:xfrm>
            <a:off x="7471438" y="2959653"/>
            <a:ext cx="625641" cy="896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D148E66-57AE-2F34-7743-10A3A9E84CB7}"/>
              </a:ext>
            </a:extLst>
          </p:cNvPr>
          <p:cNvSpPr/>
          <p:nvPr/>
        </p:nvSpPr>
        <p:spPr bwMode="white">
          <a:xfrm>
            <a:off x="1663938" y="4240696"/>
            <a:ext cx="1266945" cy="61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112F76-E02F-94BD-9AAD-EB154C3A4A59}"/>
              </a:ext>
            </a:extLst>
          </p:cNvPr>
          <p:cNvSpPr/>
          <p:nvPr/>
        </p:nvSpPr>
        <p:spPr bwMode="white">
          <a:xfrm>
            <a:off x="4134874" y="4240695"/>
            <a:ext cx="1266945" cy="61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FF2848-3F81-02AF-875D-A51BFAA1696C}"/>
              </a:ext>
            </a:extLst>
          </p:cNvPr>
          <p:cNvSpPr/>
          <p:nvPr/>
        </p:nvSpPr>
        <p:spPr bwMode="white">
          <a:xfrm>
            <a:off x="7661055" y="3988904"/>
            <a:ext cx="625641" cy="11072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58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DC6F8C-9593-C936-B3C2-9A172E3E02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417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800E78-78A4-707B-6A68-456F279BF358}"/>
              </a:ext>
            </a:extLst>
          </p:cNvPr>
          <p:cNvSpPr/>
          <p:nvPr/>
        </p:nvSpPr>
        <p:spPr bwMode="white">
          <a:xfrm>
            <a:off x="1425790" y="2396632"/>
            <a:ext cx="428665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4ECF02-D9FD-1ABD-0150-E41B672B1D7A}"/>
              </a:ext>
            </a:extLst>
          </p:cNvPr>
          <p:cNvSpPr/>
          <p:nvPr/>
        </p:nvSpPr>
        <p:spPr bwMode="white">
          <a:xfrm>
            <a:off x="5102791" y="2396632"/>
            <a:ext cx="428665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F30977-927C-A5FA-E7BC-E73C104178EE}"/>
              </a:ext>
            </a:extLst>
          </p:cNvPr>
          <p:cNvSpPr/>
          <p:nvPr/>
        </p:nvSpPr>
        <p:spPr bwMode="white">
          <a:xfrm>
            <a:off x="1501997" y="3589233"/>
            <a:ext cx="428665" cy="305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D521C50-1B2D-C4A9-7110-24BD79E72749}"/>
              </a:ext>
            </a:extLst>
          </p:cNvPr>
          <p:cNvSpPr/>
          <p:nvPr/>
        </p:nvSpPr>
        <p:spPr bwMode="white">
          <a:xfrm>
            <a:off x="5760079" y="3598774"/>
            <a:ext cx="438191" cy="295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0FF024A-29E7-DDDA-C3E1-C2D238EF61FE}"/>
              </a:ext>
            </a:extLst>
          </p:cNvPr>
          <p:cNvSpPr/>
          <p:nvPr/>
        </p:nvSpPr>
        <p:spPr bwMode="white">
          <a:xfrm>
            <a:off x="2016395" y="4802982"/>
            <a:ext cx="400573" cy="235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AF85C5C-9EBB-7F15-D07D-ECF5CA4F91E2}"/>
              </a:ext>
            </a:extLst>
          </p:cNvPr>
          <p:cNvSpPr/>
          <p:nvPr/>
        </p:nvSpPr>
        <p:spPr bwMode="white">
          <a:xfrm>
            <a:off x="5483828" y="4781835"/>
            <a:ext cx="428665" cy="3148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8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A66590A-F47D-26DD-4FE1-256DD241FDD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134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B4A38F-A94C-025E-1980-1A9CE8E8B2F6}"/>
              </a:ext>
            </a:extLst>
          </p:cNvPr>
          <p:cNvSpPr/>
          <p:nvPr/>
        </p:nvSpPr>
        <p:spPr bwMode="white">
          <a:xfrm>
            <a:off x="1597256" y="4109523"/>
            <a:ext cx="5001102" cy="752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8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