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799C2B-3733-7596-6169-51EA04CA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86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623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A67D9F-B6E1-8632-7E15-8789D1A998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80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45369A-04FA-6BD7-454D-EF4B550DFD3D}"/>
              </a:ext>
            </a:extLst>
          </p:cNvPr>
          <p:cNvSpPr/>
          <p:nvPr/>
        </p:nvSpPr>
        <p:spPr bwMode="white">
          <a:xfrm>
            <a:off x="177896" y="781878"/>
            <a:ext cx="7763616" cy="3114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6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A2B086-3108-6B5D-6CF6-B12D17C9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75199"/>
            <a:ext cx="8640000" cy="549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A60B24-E473-30B4-3C29-F30E7CEC13AB}"/>
              </a:ext>
            </a:extLst>
          </p:cNvPr>
          <p:cNvSpPr/>
          <p:nvPr/>
        </p:nvSpPr>
        <p:spPr bwMode="white">
          <a:xfrm>
            <a:off x="177896" y="4015408"/>
            <a:ext cx="6658610" cy="2095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2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DA05647-3FC9-501D-A267-DCACA30D6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658F1D4-25B5-9161-4DC0-71F7E7A71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920484"/>
            <a:ext cx="7200000" cy="519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F721B1-6DBB-CF6C-ED42-BF71CC8088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6416"/>
            <a:ext cx="60290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4CD03C-EDBD-F892-D7D5-778BE5A7698E}"/>
              </a:ext>
            </a:extLst>
          </p:cNvPr>
          <p:cNvSpPr/>
          <p:nvPr/>
        </p:nvSpPr>
        <p:spPr bwMode="white">
          <a:xfrm>
            <a:off x="1691684" y="5338725"/>
            <a:ext cx="471953" cy="212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F26894-94E9-1648-D4F6-ABACD3507994}"/>
              </a:ext>
            </a:extLst>
          </p:cNvPr>
          <p:cNvSpPr/>
          <p:nvPr/>
        </p:nvSpPr>
        <p:spPr bwMode="white">
          <a:xfrm>
            <a:off x="4656347" y="5338725"/>
            <a:ext cx="618192" cy="212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86551E-C515-1DE3-26BB-0777C89811A5}"/>
              </a:ext>
            </a:extLst>
          </p:cNvPr>
          <p:cNvSpPr/>
          <p:nvPr/>
        </p:nvSpPr>
        <p:spPr bwMode="white">
          <a:xfrm>
            <a:off x="1911042" y="5897432"/>
            <a:ext cx="584956" cy="232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E6AF5E-D889-DD89-E390-A9CE20181DC3}"/>
              </a:ext>
            </a:extLst>
          </p:cNvPr>
          <p:cNvSpPr/>
          <p:nvPr/>
        </p:nvSpPr>
        <p:spPr bwMode="white">
          <a:xfrm>
            <a:off x="4948825" y="5897432"/>
            <a:ext cx="584956" cy="232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9AB975-95D7-E9FD-4C37-667FD0AA63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3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635DBB-6EBD-C9FD-A007-5CD14145F92F}"/>
              </a:ext>
            </a:extLst>
          </p:cNvPr>
          <p:cNvSpPr/>
          <p:nvPr/>
        </p:nvSpPr>
        <p:spPr bwMode="white">
          <a:xfrm>
            <a:off x="7693839" y="2281306"/>
            <a:ext cx="285777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0D0CCE-8E79-2438-7AE7-9EA76D9CBB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0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76AAC4-1B47-36CC-2152-28C3C698B6DF}"/>
              </a:ext>
            </a:extLst>
          </p:cNvPr>
          <p:cNvSpPr/>
          <p:nvPr/>
        </p:nvSpPr>
        <p:spPr bwMode="white">
          <a:xfrm>
            <a:off x="5836286" y="1318310"/>
            <a:ext cx="295303" cy="305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7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825A87-267C-CF51-F5C5-7940247C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31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6E72DD-86CF-9E95-DBBD-2831805581DB}"/>
              </a:ext>
            </a:extLst>
          </p:cNvPr>
          <p:cNvSpPr/>
          <p:nvPr/>
        </p:nvSpPr>
        <p:spPr bwMode="white">
          <a:xfrm>
            <a:off x="6550729" y="1385295"/>
            <a:ext cx="342932" cy="305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6B7980-C4B4-AC9C-EDB0-689A109B6A7A}"/>
              </a:ext>
            </a:extLst>
          </p:cNvPr>
          <p:cNvSpPr/>
          <p:nvPr/>
        </p:nvSpPr>
        <p:spPr bwMode="white">
          <a:xfrm>
            <a:off x="1635360" y="4132957"/>
            <a:ext cx="342932" cy="305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9D8668-359A-30EE-40DD-5433AF459F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92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78BB6D-D5E3-E3E3-C6E0-F7CB3E3483B3}"/>
              </a:ext>
            </a:extLst>
          </p:cNvPr>
          <p:cNvSpPr/>
          <p:nvPr/>
        </p:nvSpPr>
        <p:spPr bwMode="white">
          <a:xfrm>
            <a:off x="2140233" y="2480653"/>
            <a:ext cx="838280" cy="343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BED2C1-5B74-3031-DD7C-6EFE6F9DA1D2}"/>
              </a:ext>
            </a:extLst>
          </p:cNvPr>
          <p:cNvSpPr/>
          <p:nvPr/>
        </p:nvSpPr>
        <p:spPr bwMode="white">
          <a:xfrm>
            <a:off x="4664599" y="2480653"/>
            <a:ext cx="876383" cy="343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00D70A-DED4-77E5-FBB5-9E9A17939195}"/>
              </a:ext>
            </a:extLst>
          </p:cNvPr>
          <p:cNvSpPr/>
          <p:nvPr/>
        </p:nvSpPr>
        <p:spPr bwMode="white">
          <a:xfrm>
            <a:off x="6350685" y="2480653"/>
            <a:ext cx="876383" cy="343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B123C5-7092-A4A7-ED81-4CE912A4156E}"/>
              </a:ext>
            </a:extLst>
          </p:cNvPr>
          <p:cNvSpPr/>
          <p:nvPr/>
        </p:nvSpPr>
        <p:spPr bwMode="white">
          <a:xfrm>
            <a:off x="7627157" y="2480653"/>
            <a:ext cx="876383" cy="343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FDB700-EF0D-C70F-9FBA-6E7BE8A82666}"/>
              </a:ext>
            </a:extLst>
          </p:cNvPr>
          <p:cNvSpPr/>
          <p:nvPr/>
        </p:nvSpPr>
        <p:spPr bwMode="white">
          <a:xfrm>
            <a:off x="1301953" y="4300550"/>
            <a:ext cx="847805" cy="333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92A49F-CBE5-2B62-4A1C-5A6A0009C0F0}"/>
              </a:ext>
            </a:extLst>
          </p:cNvPr>
          <p:cNvSpPr/>
          <p:nvPr/>
        </p:nvSpPr>
        <p:spPr bwMode="white">
          <a:xfrm>
            <a:off x="2683210" y="4300550"/>
            <a:ext cx="609658" cy="333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57B3AD-9019-8697-3E97-E1206D75D6B0}"/>
              </a:ext>
            </a:extLst>
          </p:cNvPr>
          <p:cNvSpPr/>
          <p:nvPr/>
        </p:nvSpPr>
        <p:spPr bwMode="white">
          <a:xfrm>
            <a:off x="3854897" y="4300550"/>
            <a:ext cx="847805" cy="333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40A5F6-5BA9-375B-7920-6BD272D32C97}"/>
              </a:ext>
            </a:extLst>
          </p:cNvPr>
          <p:cNvSpPr/>
          <p:nvPr/>
        </p:nvSpPr>
        <p:spPr bwMode="white">
          <a:xfrm>
            <a:off x="7246121" y="4300550"/>
            <a:ext cx="847805" cy="333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A87A53-D7B2-3778-D898-A33264CE02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00488"/>
            <a:ext cx="8640000" cy="5014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280944-0294-FDDA-DF94-2900D9E78293}"/>
              </a:ext>
            </a:extLst>
          </p:cNvPr>
          <p:cNvSpPr/>
          <p:nvPr/>
        </p:nvSpPr>
        <p:spPr bwMode="white">
          <a:xfrm>
            <a:off x="2321226" y="2945213"/>
            <a:ext cx="1257420" cy="324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670484-3C9A-2F57-B836-C7C667B7C77B}"/>
              </a:ext>
            </a:extLst>
          </p:cNvPr>
          <p:cNvSpPr/>
          <p:nvPr/>
        </p:nvSpPr>
        <p:spPr bwMode="white">
          <a:xfrm>
            <a:off x="6274478" y="2945213"/>
            <a:ext cx="838280" cy="324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81A0C4-E296-844F-ECF5-65A0D6419C67}"/>
              </a:ext>
            </a:extLst>
          </p:cNvPr>
          <p:cNvSpPr/>
          <p:nvPr/>
        </p:nvSpPr>
        <p:spPr bwMode="white">
          <a:xfrm>
            <a:off x="2121181" y="3755516"/>
            <a:ext cx="638235" cy="324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EE6984-A896-F131-E551-F5661050D8B4}"/>
              </a:ext>
            </a:extLst>
          </p:cNvPr>
          <p:cNvSpPr/>
          <p:nvPr/>
        </p:nvSpPr>
        <p:spPr bwMode="white">
          <a:xfrm>
            <a:off x="5645768" y="3755516"/>
            <a:ext cx="1047850" cy="324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0FD94D-63D0-6400-F91E-13915AC47233}"/>
              </a:ext>
            </a:extLst>
          </p:cNvPr>
          <p:cNvSpPr/>
          <p:nvPr/>
        </p:nvSpPr>
        <p:spPr bwMode="white">
          <a:xfrm>
            <a:off x="2121181" y="4575351"/>
            <a:ext cx="885909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A9443F-3FE5-EA45-A59A-113460E2DF96}"/>
              </a:ext>
            </a:extLst>
          </p:cNvPr>
          <p:cNvSpPr/>
          <p:nvPr/>
        </p:nvSpPr>
        <p:spPr bwMode="white">
          <a:xfrm>
            <a:off x="6274478" y="4575351"/>
            <a:ext cx="666813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A1CED57-DEE0-15AE-1227-7D6FCA8BAFA3}"/>
              </a:ext>
            </a:extLst>
          </p:cNvPr>
          <p:cNvSpPr/>
          <p:nvPr/>
        </p:nvSpPr>
        <p:spPr bwMode="white">
          <a:xfrm>
            <a:off x="2540321" y="5385653"/>
            <a:ext cx="1085953" cy="305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4C06DA1-3690-F8B2-AD61-45313090131D}"/>
              </a:ext>
            </a:extLst>
          </p:cNvPr>
          <p:cNvSpPr/>
          <p:nvPr/>
        </p:nvSpPr>
        <p:spPr bwMode="white">
          <a:xfrm>
            <a:off x="6512626" y="5395186"/>
            <a:ext cx="171466" cy="295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D0284E-86BC-328C-E5F0-1102C834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28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8CF9BD-0B68-2B6B-F081-22F6453B9F09}"/>
              </a:ext>
            </a:extLst>
          </p:cNvPr>
          <p:cNvSpPr/>
          <p:nvPr/>
        </p:nvSpPr>
        <p:spPr bwMode="white">
          <a:xfrm>
            <a:off x="1883034" y="2452938"/>
            <a:ext cx="438191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12874A-4F2A-019B-01ED-467EED8494A8}"/>
              </a:ext>
            </a:extLst>
          </p:cNvPr>
          <p:cNvSpPr/>
          <p:nvPr/>
        </p:nvSpPr>
        <p:spPr bwMode="white">
          <a:xfrm>
            <a:off x="1368635" y="3492176"/>
            <a:ext cx="428665" cy="314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6CC99A-7BDD-54FD-1775-7D735F9A7C58}"/>
              </a:ext>
            </a:extLst>
          </p:cNvPr>
          <p:cNvSpPr/>
          <p:nvPr/>
        </p:nvSpPr>
        <p:spPr bwMode="white">
          <a:xfrm>
            <a:off x="6245900" y="3492176"/>
            <a:ext cx="428665" cy="314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4E3A9F-E5A7-BEBD-7A8A-505BB84AC13C}"/>
              </a:ext>
            </a:extLst>
          </p:cNvPr>
          <p:cNvSpPr/>
          <p:nvPr/>
        </p:nvSpPr>
        <p:spPr bwMode="white">
          <a:xfrm>
            <a:off x="2511744" y="4560017"/>
            <a:ext cx="438191" cy="29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79AC70-DB6C-20FA-2690-23E520988B46}"/>
              </a:ext>
            </a:extLst>
          </p:cNvPr>
          <p:cNvSpPr/>
          <p:nvPr/>
        </p:nvSpPr>
        <p:spPr bwMode="white">
          <a:xfrm>
            <a:off x="5931545" y="4550482"/>
            <a:ext cx="428665" cy="314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D038E19-3F60-C14B-0374-08AF31C0D6E3}"/>
              </a:ext>
            </a:extLst>
          </p:cNvPr>
          <p:cNvSpPr/>
          <p:nvPr/>
        </p:nvSpPr>
        <p:spPr bwMode="white">
          <a:xfrm>
            <a:off x="6141114" y="2443404"/>
            <a:ext cx="438191" cy="305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93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2023-07-07T08:19:52Z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