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018FF9F-EC5E-1CB9-36CD-23B6091E2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00823"/>
            <a:ext cx="7200000" cy="12720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E1ED2CA-E248-48E5-8E5D-65D2134A2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717789"/>
            <a:ext cx="7200000" cy="5346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CEDB6C-4608-049D-D607-BBE2A4D98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557552"/>
            <a:ext cx="8640000" cy="4574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1FAFD4-CC09-C5B7-80C9-57FE6491D4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16174"/>
            <a:ext cx="63397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6FC7B3-1F3B-6D70-B8F8-27A097051EE0}"/>
              </a:ext>
            </a:extLst>
          </p:cNvPr>
          <p:cNvSpPr/>
          <p:nvPr/>
        </p:nvSpPr>
        <p:spPr bwMode="white">
          <a:xfrm>
            <a:off x="663344" y="3829878"/>
            <a:ext cx="2189987" cy="2413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318322-9634-7994-CCBF-C0FEF9EB59BC}"/>
              </a:ext>
            </a:extLst>
          </p:cNvPr>
          <p:cNvSpPr/>
          <p:nvPr/>
        </p:nvSpPr>
        <p:spPr bwMode="white">
          <a:xfrm>
            <a:off x="3207025" y="3829878"/>
            <a:ext cx="2994991" cy="2663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00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DE81C8-683B-51B1-5C49-F8B6A60FDF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3"/>
            <a:ext cx="76893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9F47CF0-78E8-6791-CBFF-6D6987D3DE64}"/>
              </a:ext>
            </a:extLst>
          </p:cNvPr>
          <p:cNvSpPr/>
          <p:nvPr/>
        </p:nvSpPr>
        <p:spPr bwMode="white">
          <a:xfrm>
            <a:off x="741624" y="3388023"/>
            <a:ext cx="2628121" cy="279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2E6825-AED5-A203-4769-7A6FBC8E7BAD}"/>
              </a:ext>
            </a:extLst>
          </p:cNvPr>
          <p:cNvSpPr/>
          <p:nvPr/>
        </p:nvSpPr>
        <p:spPr bwMode="white">
          <a:xfrm>
            <a:off x="4166660" y="3388023"/>
            <a:ext cx="2857022" cy="2587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92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B06708-B49C-9E7D-101C-E983C953A6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4"/>
            <a:ext cx="83368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E034956-D369-D54D-3A0F-8562745A1F37}"/>
              </a:ext>
            </a:extLst>
          </p:cNvPr>
          <p:cNvSpPr/>
          <p:nvPr/>
        </p:nvSpPr>
        <p:spPr bwMode="white">
          <a:xfrm>
            <a:off x="1116783" y="4418499"/>
            <a:ext cx="6002158" cy="1821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9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3AD538-BF6F-77B7-FC70-9FA76ACD13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01704"/>
            <a:ext cx="8640000" cy="4995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089B5FC-BA7F-3B03-D20A-2C2CD5A868B2}"/>
              </a:ext>
            </a:extLst>
          </p:cNvPr>
          <p:cNvSpPr/>
          <p:nvPr/>
        </p:nvSpPr>
        <p:spPr bwMode="white">
          <a:xfrm>
            <a:off x="1149539" y="3814251"/>
            <a:ext cx="6220418" cy="1897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7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9</cp:revision>
  <dcterms:created xsi:type="dcterms:W3CDTF">2023-07-03T01:47:00Z</dcterms:created>
  <dcterms:modified xsi:type="dcterms:W3CDTF">2023-07-07T08:04:18Z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