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3C1D63-1A59-E90E-A7BD-94DB72447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5"/>
            <a:ext cx="77117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ACF878-4BA7-68CA-DEC6-6900135073C9}"/>
              </a:ext>
            </a:extLst>
          </p:cNvPr>
          <p:cNvSpPr/>
          <p:nvPr/>
        </p:nvSpPr>
        <p:spPr bwMode="white">
          <a:xfrm>
            <a:off x="828181" y="4819188"/>
            <a:ext cx="5858233" cy="1378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56BF80-4EA2-89B9-FC15-A82D70C8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00823"/>
            <a:ext cx="7200000" cy="12720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B1306A-02C5-09F1-B2B9-B308019F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14589"/>
            <a:ext cx="7200000" cy="521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DA4B3E-FF7A-8842-8ABD-F1C6F157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0"/>
            <a:ext cx="82277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646884-D2DC-1102-156C-9BDF4C3A641F}"/>
              </a:ext>
            </a:extLst>
          </p:cNvPr>
          <p:cNvSpPr/>
          <p:nvPr/>
        </p:nvSpPr>
        <p:spPr bwMode="white">
          <a:xfrm>
            <a:off x="1059635" y="4325177"/>
            <a:ext cx="2031981" cy="381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DB0BCA-7A0D-FB32-365E-3030F9EEA1A4}"/>
              </a:ext>
            </a:extLst>
          </p:cNvPr>
          <p:cNvSpPr/>
          <p:nvPr/>
        </p:nvSpPr>
        <p:spPr bwMode="white">
          <a:xfrm>
            <a:off x="4597460" y="4325177"/>
            <a:ext cx="3329184" cy="381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C6F9AB-B869-0838-2113-4C2E9A4B6317}"/>
              </a:ext>
            </a:extLst>
          </p:cNvPr>
          <p:cNvSpPr/>
          <p:nvPr/>
        </p:nvSpPr>
        <p:spPr bwMode="white">
          <a:xfrm>
            <a:off x="1059635" y="5506249"/>
            <a:ext cx="2031981" cy="381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33AF45-0005-B79C-B407-4F74C89775E5}"/>
              </a:ext>
            </a:extLst>
          </p:cNvPr>
          <p:cNvSpPr/>
          <p:nvPr/>
        </p:nvSpPr>
        <p:spPr bwMode="white">
          <a:xfrm>
            <a:off x="5595308" y="5506249"/>
            <a:ext cx="2022910" cy="381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DF78DA-A3ED-E801-872E-A04B83E1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1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F4A3EF-3D42-32AD-0AF3-6B2EF38AD54B}"/>
              </a:ext>
            </a:extLst>
          </p:cNvPr>
          <p:cNvSpPr/>
          <p:nvPr/>
        </p:nvSpPr>
        <p:spPr bwMode="white">
          <a:xfrm>
            <a:off x="2235491" y="5364741"/>
            <a:ext cx="4827917" cy="772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167F4-B522-F72F-1621-59579D25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3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5A8F35-990D-4B52-1BA0-81A1164DD2EB}"/>
              </a:ext>
            </a:extLst>
          </p:cNvPr>
          <p:cNvSpPr/>
          <p:nvPr/>
        </p:nvSpPr>
        <p:spPr bwMode="white">
          <a:xfrm>
            <a:off x="1364974" y="3903448"/>
            <a:ext cx="4557045" cy="763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7D82EC-40FA-B44E-C62C-BCBA89C6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9"/>
            <a:ext cx="7629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5EECFA-6E54-4219-91A9-74C0AF4072E9}"/>
              </a:ext>
            </a:extLst>
          </p:cNvPr>
          <p:cNvSpPr/>
          <p:nvPr/>
        </p:nvSpPr>
        <p:spPr bwMode="white">
          <a:xfrm>
            <a:off x="3749078" y="3369863"/>
            <a:ext cx="1244989" cy="244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6A5ADA-B14F-D3EC-A5DD-501BCA28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2A59F0-86B9-87E2-6889-BEDA9BC2DF39}"/>
              </a:ext>
            </a:extLst>
          </p:cNvPr>
          <p:cNvSpPr/>
          <p:nvPr/>
        </p:nvSpPr>
        <p:spPr bwMode="white">
          <a:xfrm>
            <a:off x="1711567" y="3323794"/>
            <a:ext cx="4400970" cy="154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E6860A-9A08-7906-DEB3-2D348EF8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0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6EF0F8-A61E-ACA3-FA59-8FC0F7C84E83}"/>
              </a:ext>
            </a:extLst>
          </p:cNvPr>
          <p:cNvSpPr/>
          <p:nvPr/>
        </p:nvSpPr>
        <p:spPr bwMode="white">
          <a:xfrm>
            <a:off x="1721093" y="3083152"/>
            <a:ext cx="5439294" cy="1545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9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83BFE5-6C28-E9D9-3B53-54178932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86368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98C12E-EDF3-B4F4-E874-F917E2F793A4}"/>
              </a:ext>
            </a:extLst>
          </p:cNvPr>
          <p:cNvSpPr/>
          <p:nvPr/>
        </p:nvSpPr>
        <p:spPr bwMode="white">
          <a:xfrm>
            <a:off x="892093" y="3490845"/>
            <a:ext cx="6218157" cy="269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