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7ADE5B-F9F2-EDBB-C45E-4CB4A1B715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8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79A2F2-A442-E6C1-423B-27900632D07A}"/>
              </a:ext>
            </a:extLst>
          </p:cNvPr>
          <p:cNvSpPr/>
          <p:nvPr/>
        </p:nvSpPr>
        <p:spPr bwMode="white">
          <a:xfrm>
            <a:off x="1711567" y="4153362"/>
            <a:ext cx="5648864" cy="157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1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18536B-039D-AAF6-3A28-89FAB08993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96908"/>
            <a:ext cx="8040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F2828A-027D-D0E6-F7EE-F981639E6250}"/>
              </a:ext>
            </a:extLst>
          </p:cNvPr>
          <p:cNvSpPr/>
          <p:nvPr/>
        </p:nvSpPr>
        <p:spPr bwMode="white">
          <a:xfrm>
            <a:off x="845419" y="4677123"/>
            <a:ext cx="6409438" cy="1473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3E0F6E5-1A65-706A-A0F9-B4D317C2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00823"/>
            <a:ext cx="7200000" cy="12720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66116D7-AF21-F5BA-E1CC-FD0A93BF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21544"/>
            <a:ext cx="7200000" cy="52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2EF3A0-CEBA-CFF2-FB1F-0BBA9B7A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41462"/>
            <a:ext cx="8640000" cy="550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B9D4FB-2890-995E-61A7-4AE345189412}"/>
              </a:ext>
            </a:extLst>
          </p:cNvPr>
          <p:cNvSpPr/>
          <p:nvPr/>
        </p:nvSpPr>
        <p:spPr bwMode="white">
          <a:xfrm>
            <a:off x="1321005" y="4438366"/>
            <a:ext cx="1705137" cy="391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53FC3E-DA00-9DC4-3C39-79D73A103862}"/>
              </a:ext>
            </a:extLst>
          </p:cNvPr>
          <p:cNvSpPr/>
          <p:nvPr/>
        </p:nvSpPr>
        <p:spPr bwMode="white">
          <a:xfrm>
            <a:off x="5026584" y="4438366"/>
            <a:ext cx="1714663" cy="391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A8ACC6-E147-E22D-D37E-13425FCCA7F4}"/>
              </a:ext>
            </a:extLst>
          </p:cNvPr>
          <p:cNvSpPr/>
          <p:nvPr/>
        </p:nvSpPr>
        <p:spPr bwMode="white">
          <a:xfrm>
            <a:off x="1321005" y="5564188"/>
            <a:ext cx="1705137" cy="391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359C38-4911-EDA7-C0C3-1CBF493DB75D}"/>
              </a:ext>
            </a:extLst>
          </p:cNvPr>
          <p:cNvSpPr/>
          <p:nvPr/>
        </p:nvSpPr>
        <p:spPr bwMode="white">
          <a:xfrm>
            <a:off x="6074434" y="5564188"/>
            <a:ext cx="1705137" cy="391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76B6AB-66DF-605C-2B72-DEDE204FEA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61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F6769F-AB47-DAE7-7E3A-9249296B285F}"/>
              </a:ext>
            </a:extLst>
          </p:cNvPr>
          <p:cNvSpPr/>
          <p:nvPr/>
        </p:nvSpPr>
        <p:spPr bwMode="white">
          <a:xfrm>
            <a:off x="2349803" y="3790169"/>
            <a:ext cx="276251" cy="295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734DCC-BC49-78D2-EC39-298FB6C8C9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94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CC41B2-F15B-3742-C3BC-71E081C52588}"/>
              </a:ext>
            </a:extLst>
          </p:cNvPr>
          <p:cNvSpPr/>
          <p:nvPr/>
        </p:nvSpPr>
        <p:spPr bwMode="white">
          <a:xfrm>
            <a:off x="2892780" y="2996146"/>
            <a:ext cx="342932" cy="305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9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A3B9E4-4F81-652E-66E4-1B85D1E2D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93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CED916-8920-4E6C-93B3-29D43E1F7BB9}"/>
              </a:ext>
            </a:extLst>
          </p:cNvPr>
          <p:cNvSpPr/>
          <p:nvPr/>
        </p:nvSpPr>
        <p:spPr bwMode="white">
          <a:xfrm>
            <a:off x="1842052" y="4472274"/>
            <a:ext cx="4756306" cy="771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0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A76CF2-ACE0-DED0-8F76-8441B1425E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8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24A074-4B14-833F-B64D-A9BA5B9F2672}"/>
              </a:ext>
            </a:extLst>
          </p:cNvPr>
          <p:cNvSpPr/>
          <p:nvPr/>
        </p:nvSpPr>
        <p:spPr bwMode="white">
          <a:xfrm>
            <a:off x="1404730" y="3637504"/>
            <a:ext cx="4726859" cy="763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1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30AB6E-8F70-E989-43B2-AB31D13E59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9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BA5984-5C10-8702-DAE0-41ADCE45C39D}"/>
              </a:ext>
            </a:extLst>
          </p:cNvPr>
          <p:cNvSpPr/>
          <p:nvPr/>
        </p:nvSpPr>
        <p:spPr bwMode="white">
          <a:xfrm>
            <a:off x="2140233" y="2443754"/>
            <a:ext cx="3962778" cy="1974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5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AF3458-57E7-9B57-C096-6521D20C89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7723"/>
            <a:ext cx="8640000" cy="474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B9823B-01B2-E489-9F89-1C611284F540}"/>
              </a:ext>
            </a:extLst>
          </p:cNvPr>
          <p:cNvSpPr/>
          <p:nvPr/>
        </p:nvSpPr>
        <p:spPr bwMode="white">
          <a:xfrm>
            <a:off x="1702041" y="3937117"/>
            <a:ext cx="5867961" cy="1581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