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9" r:id="rId5"/>
    <p:sldId id="268" r:id="rId6"/>
    <p:sldId id="267" r:id="rId7"/>
    <p:sldId id="266" r:id="rId8"/>
    <p:sldId id="265" r:id="rId9"/>
    <p:sldId id="264" r:id="rId10"/>
    <p:sldId id="263" r:id="rId11"/>
    <p:sldId id="262" r:id="rId12"/>
    <p:sldId id="261" r:id="rId13"/>
    <p:sldId id="260" r:id="rId14"/>
    <p:sldId id="257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EF4CAF1-D78C-3DF5-B173-36A2772A1B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1911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01878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36D445D-5923-5F8A-B94D-3B20B7F7A40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8644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D0D6E8E-4DB7-39F8-52B3-4DF8299BB3FA}"/>
              </a:ext>
            </a:extLst>
          </p:cNvPr>
          <p:cNvSpPr/>
          <p:nvPr/>
        </p:nvSpPr>
        <p:spPr bwMode="white">
          <a:xfrm>
            <a:off x="177896" y="1080000"/>
            <a:ext cx="3824261" cy="35018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DCE1162-13B8-6544-28B5-A8207D8BDDD1}"/>
              </a:ext>
            </a:extLst>
          </p:cNvPr>
          <p:cNvSpPr/>
          <p:nvPr/>
        </p:nvSpPr>
        <p:spPr bwMode="white">
          <a:xfrm>
            <a:off x="4502659" y="1080000"/>
            <a:ext cx="3682622" cy="35018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616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48C3889-74BD-9DEF-997C-595AF7728B6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801705"/>
            <a:ext cx="8640000" cy="51023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601331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36D6B31-D9C3-55AE-2509-3FC5FB7E26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2495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0534999A-3D48-3146-B3E1-C1680E43048C}"/>
              </a:ext>
            </a:extLst>
          </p:cNvPr>
          <p:cNvSpPr/>
          <p:nvPr/>
        </p:nvSpPr>
        <p:spPr bwMode="white">
          <a:xfrm>
            <a:off x="177896" y="1222979"/>
            <a:ext cx="5001102" cy="1982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120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9B1540C-95C1-7EFC-2E4F-A18C967A6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00" y="1600823"/>
            <a:ext cx="7200000" cy="127206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1962866-2632-86AC-53C6-AE648419B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00" y="3548270"/>
            <a:ext cx="7200000" cy="63730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ABAB4DD-BDE8-048D-6F63-F12CFAE5671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828209"/>
            <a:ext cx="8640000" cy="47845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68D1D98-58FC-897F-C48C-7DDEAC45003A}"/>
              </a:ext>
            </a:extLst>
          </p:cNvPr>
          <p:cNvSpPr/>
          <p:nvPr/>
        </p:nvSpPr>
        <p:spPr bwMode="white">
          <a:xfrm>
            <a:off x="2054500" y="4335608"/>
            <a:ext cx="447717" cy="400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B6F11CF-8E45-B91B-CF2B-DC0CDBBBAD3A}"/>
              </a:ext>
            </a:extLst>
          </p:cNvPr>
          <p:cNvSpPr/>
          <p:nvPr/>
        </p:nvSpPr>
        <p:spPr bwMode="white">
          <a:xfrm>
            <a:off x="5502879" y="4354670"/>
            <a:ext cx="447717" cy="381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AA84381-71DE-7EE1-FBF5-B215A54AF20B}"/>
              </a:ext>
            </a:extLst>
          </p:cNvPr>
          <p:cNvSpPr/>
          <p:nvPr/>
        </p:nvSpPr>
        <p:spPr bwMode="white">
          <a:xfrm>
            <a:off x="2054500" y="5059962"/>
            <a:ext cx="438191" cy="381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9A44D61-C3BC-AB4B-A2A9-D7ECBB4A96C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174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773C60A-D0D7-C40A-29CF-7CF2E40AE8E7}"/>
              </a:ext>
            </a:extLst>
          </p:cNvPr>
          <p:cNvSpPr/>
          <p:nvPr/>
        </p:nvSpPr>
        <p:spPr bwMode="white">
          <a:xfrm>
            <a:off x="4369296" y="1413761"/>
            <a:ext cx="466769" cy="772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6C664B8-F7D7-E24A-7868-DF579B0CDAE1}"/>
              </a:ext>
            </a:extLst>
          </p:cNvPr>
          <p:cNvSpPr/>
          <p:nvPr/>
        </p:nvSpPr>
        <p:spPr bwMode="white">
          <a:xfrm>
            <a:off x="5674346" y="1413761"/>
            <a:ext cx="466769" cy="772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B55F803-7DE7-ED06-5D80-E0AEFCA30114}"/>
              </a:ext>
            </a:extLst>
          </p:cNvPr>
          <p:cNvSpPr/>
          <p:nvPr/>
        </p:nvSpPr>
        <p:spPr bwMode="white">
          <a:xfrm>
            <a:off x="7303276" y="1642627"/>
            <a:ext cx="266725" cy="305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1819216-CBA9-0981-83ED-B2DDA2A9A896}"/>
              </a:ext>
            </a:extLst>
          </p:cNvPr>
          <p:cNvSpPr/>
          <p:nvPr/>
        </p:nvSpPr>
        <p:spPr bwMode="white">
          <a:xfrm>
            <a:off x="2416485" y="2701129"/>
            <a:ext cx="1705137" cy="390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054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A8BEEC7-3A0D-9C48-7931-1FAC72DE266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3041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56A760E-7844-9A12-F4B8-F1A0BBD19C00}"/>
              </a:ext>
            </a:extLst>
          </p:cNvPr>
          <p:cNvSpPr/>
          <p:nvPr/>
        </p:nvSpPr>
        <p:spPr bwMode="white">
          <a:xfrm>
            <a:off x="968546" y="3227327"/>
            <a:ext cx="2400529" cy="1927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E2F1705-2F4E-67D3-4517-6D2558E75343}"/>
              </a:ext>
            </a:extLst>
          </p:cNvPr>
          <p:cNvSpPr/>
          <p:nvPr/>
        </p:nvSpPr>
        <p:spPr bwMode="white">
          <a:xfrm>
            <a:off x="4950377" y="3227327"/>
            <a:ext cx="1533671" cy="1679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580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5237EF5-8D40-6E43-E39A-3B7690C575D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381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CF9AC19-CB32-EE12-35D4-A759B024100B}"/>
              </a:ext>
            </a:extLst>
          </p:cNvPr>
          <p:cNvSpPr/>
          <p:nvPr/>
        </p:nvSpPr>
        <p:spPr bwMode="white">
          <a:xfrm>
            <a:off x="177896" y="2388628"/>
            <a:ext cx="1686085" cy="1929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A67A2DE-A50F-D573-CE86-73F39AD48455}"/>
              </a:ext>
            </a:extLst>
          </p:cNvPr>
          <p:cNvSpPr/>
          <p:nvPr/>
        </p:nvSpPr>
        <p:spPr bwMode="white">
          <a:xfrm>
            <a:off x="4055165" y="2252870"/>
            <a:ext cx="3564835" cy="2065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401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2AD43FA-E12D-710E-D652-FE2FB8447A8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8996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5EC08D7-66D9-F215-4B16-4AF418F9B657}"/>
              </a:ext>
            </a:extLst>
          </p:cNvPr>
          <p:cNvSpPr/>
          <p:nvPr/>
        </p:nvSpPr>
        <p:spPr bwMode="white">
          <a:xfrm>
            <a:off x="742123" y="3087758"/>
            <a:ext cx="3564834" cy="1891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E41380C-B033-146F-D57B-82A9662E988C}"/>
              </a:ext>
            </a:extLst>
          </p:cNvPr>
          <p:cNvSpPr/>
          <p:nvPr/>
        </p:nvSpPr>
        <p:spPr bwMode="white">
          <a:xfrm>
            <a:off x="4950377" y="3292050"/>
            <a:ext cx="2610099" cy="1468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761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72802A1-4920-614E-842A-EC177BBF7D0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3055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8870771-F283-B3C1-9382-19C9AB9B545B}"/>
              </a:ext>
            </a:extLst>
          </p:cNvPr>
          <p:cNvSpPr/>
          <p:nvPr/>
        </p:nvSpPr>
        <p:spPr bwMode="white">
          <a:xfrm>
            <a:off x="177896" y="2413661"/>
            <a:ext cx="3295964" cy="19242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15D5863-57FA-3FF1-0BEE-8A378AB16C2A}"/>
              </a:ext>
            </a:extLst>
          </p:cNvPr>
          <p:cNvSpPr/>
          <p:nvPr/>
        </p:nvSpPr>
        <p:spPr bwMode="white">
          <a:xfrm>
            <a:off x="4207356" y="2413661"/>
            <a:ext cx="2676780" cy="16861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644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0A903B5-AB3E-5753-752D-9377DEF3774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3671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365D3B2-996B-DF80-AB56-CA7835FC7FAA}"/>
              </a:ext>
            </a:extLst>
          </p:cNvPr>
          <p:cNvSpPr/>
          <p:nvPr/>
        </p:nvSpPr>
        <p:spPr bwMode="white">
          <a:xfrm>
            <a:off x="636104" y="3167270"/>
            <a:ext cx="2981739" cy="2279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58C9C07-0D38-C44A-919D-679900DC8975}"/>
              </a:ext>
            </a:extLst>
          </p:cNvPr>
          <p:cNvSpPr/>
          <p:nvPr/>
        </p:nvSpPr>
        <p:spPr bwMode="white">
          <a:xfrm>
            <a:off x="4855117" y="3425662"/>
            <a:ext cx="2448158" cy="1992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922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8</cp:revision>
  <dcterms:created xsi:type="dcterms:W3CDTF">2023-07-03T01:47:00Z</dcterms:created>
  <dcterms:modified xsi:type="dcterms:W3CDTF">2023-07-07T07:53:09Z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