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5240C-AF0F-0CCD-E870-8A38F9D57B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8574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99ABEF-7D1B-7879-BC2F-057084D4F00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7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9F56662-E45E-EABC-BC8C-CF1F048E2B18}"/>
              </a:ext>
            </a:extLst>
          </p:cNvPr>
          <p:cNvSpPr/>
          <p:nvPr/>
        </p:nvSpPr>
        <p:spPr bwMode="white">
          <a:xfrm>
            <a:off x="177896" y="1290264"/>
            <a:ext cx="7325424" cy="18732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1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14F888-AB58-24D8-0385-79530C60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08"/>
            <a:ext cx="83632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4C6E86-3FBA-D022-657F-A8DA509E17EB}"/>
              </a:ext>
            </a:extLst>
          </p:cNvPr>
          <p:cNvSpPr/>
          <p:nvPr/>
        </p:nvSpPr>
        <p:spPr bwMode="white">
          <a:xfrm>
            <a:off x="1663663" y="4308023"/>
            <a:ext cx="4444418" cy="1809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328D75B-D9A3-D526-51C0-D29B88456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712389"/>
            <a:ext cx="7200000" cy="1430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FD8D4BE-9205-AE8F-5210-316024124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62" y="3715332"/>
            <a:ext cx="4648476" cy="680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586B7D-0C92-4207-AD56-8C26510AF0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55931"/>
            <a:ext cx="7734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A4C3D4-6DB1-9D7D-6626-6A6C0FF99165}"/>
              </a:ext>
            </a:extLst>
          </p:cNvPr>
          <p:cNvSpPr/>
          <p:nvPr/>
        </p:nvSpPr>
        <p:spPr bwMode="white">
          <a:xfrm>
            <a:off x="1603513" y="3429000"/>
            <a:ext cx="530087" cy="506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632F50-E114-313C-E483-BA0266C1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23407"/>
            <a:ext cx="8394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994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CA7D67-8503-8C67-07C9-5D0FF1A00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792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956F7A-FAD9-1E20-302D-7057D90E5FB1}"/>
              </a:ext>
            </a:extLst>
          </p:cNvPr>
          <p:cNvSpPr/>
          <p:nvPr/>
        </p:nvSpPr>
        <p:spPr bwMode="white">
          <a:xfrm>
            <a:off x="4797962" y="2042353"/>
            <a:ext cx="295303" cy="314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9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7BFDEB-5DA2-A2FB-A5D6-FEB114DCFF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53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75DA7B7-593A-C1FB-3851-A51FD1AC9872}"/>
              </a:ext>
            </a:extLst>
          </p:cNvPr>
          <p:cNvSpPr/>
          <p:nvPr/>
        </p:nvSpPr>
        <p:spPr bwMode="white">
          <a:xfrm>
            <a:off x="861391" y="3429000"/>
            <a:ext cx="3069713" cy="1570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9FBE49-7E66-B6A2-9C1B-0E0C30E3DDCF}"/>
              </a:ext>
            </a:extLst>
          </p:cNvPr>
          <p:cNvSpPr/>
          <p:nvPr/>
        </p:nvSpPr>
        <p:spPr bwMode="white">
          <a:xfrm>
            <a:off x="4903305" y="3138231"/>
            <a:ext cx="2542860" cy="18711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2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0366B2-23A0-8A0E-7EC2-76860D02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9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38E897-FCE0-5895-A2EC-CD742BF816E8}"/>
              </a:ext>
            </a:extLst>
          </p:cNvPr>
          <p:cNvSpPr/>
          <p:nvPr/>
        </p:nvSpPr>
        <p:spPr bwMode="white">
          <a:xfrm>
            <a:off x="177896" y="2480797"/>
            <a:ext cx="2419581" cy="1534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FCAB70-16F5-967B-4669-CA29CDBFE648}"/>
              </a:ext>
            </a:extLst>
          </p:cNvPr>
          <p:cNvSpPr/>
          <p:nvPr/>
        </p:nvSpPr>
        <p:spPr bwMode="white">
          <a:xfrm>
            <a:off x="4169252" y="2319130"/>
            <a:ext cx="2721877" cy="1857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0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A24179-C78F-4EA0-E0B5-71E5A189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59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A466E105-26CA-66B6-EDC4-B8730BF1DB87}"/>
              </a:ext>
            </a:extLst>
          </p:cNvPr>
          <p:cNvSpPr/>
          <p:nvPr/>
        </p:nvSpPr>
        <p:spPr bwMode="white">
          <a:xfrm>
            <a:off x="959020" y="2833553"/>
            <a:ext cx="6010848" cy="1048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55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F86339-49AC-8F2A-5ED4-E692054020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31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82A8E8-6CC7-CB19-6882-FB7104A9ED42}"/>
              </a:ext>
            </a:extLst>
          </p:cNvPr>
          <p:cNvSpPr/>
          <p:nvPr/>
        </p:nvSpPr>
        <p:spPr bwMode="white">
          <a:xfrm>
            <a:off x="911391" y="5196480"/>
            <a:ext cx="6010848" cy="400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9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2023-07-07T07:48:16Z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