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6" r:id="rId5"/>
    <p:sldId id="265" r:id="rId6"/>
    <p:sldId id="264" r:id="rId7"/>
    <p:sldId id="263" r:id="rId8"/>
    <p:sldId id="262" r:id="rId9"/>
    <p:sldId id="261" r:id="rId10"/>
    <p:sldId id="260" r:id="rId11"/>
    <p:sldId id="257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FFE1F3C-0853-F83B-38B6-384039DDFE5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801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06F65E6-C232-0997-5442-C71E6ED74B9F}"/>
              </a:ext>
            </a:extLst>
          </p:cNvPr>
          <p:cNvSpPr/>
          <p:nvPr/>
        </p:nvSpPr>
        <p:spPr bwMode="white">
          <a:xfrm>
            <a:off x="177896" y="821635"/>
            <a:ext cx="7992238" cy="4280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38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76C731B-1CCE-0C86-4586-4D55CBB11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00" y="1712389"/>
            <a:ext cx="7200000" cy="143028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155C996-7DAE-0D07-83CB-6CB32AB1D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00" y="3715332"/>
            <a:ext cx="7200000" cy="6136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11563D6-42AB-C950-4D93-19D8316E3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" y="719820"/>
            <a:ext cx="8640000" cy="35920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110934B-2F59-D4BE-6DA1-0EEA613691C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960732"/>
            <a:ext cx="8640000" cy="50689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36613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6A08CFD-08E6-497A-6ACE-7CB39567EE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3498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840E839-7D4F-A3D3-D6F1-A3802C888686}"/>
              </a:ext>
            </a:extLst>
          </p:cNvPr>
          <p:cNvSpPr/>
          <p:nvPr/>
        </p:nvSpPr>
        <p:spPr bwMode="white">
          <a:xfrm>
            <a:off x="177896" y="834887"/>
            <a:ext cx="8462521" cy="3962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24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BD830C4-9E77-8054-0A09-2DED5A2131F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89670"/>
            <a:ext cx="85123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992C1A6-A545-C7E5-EFA5-A462AFDC719E}"/>
              </a:ext>
            </a:extLst>
          </p:cNvPr>
          <p:cNvSpPr/>
          <p:nvPr/>
        </p:nvSpPr>
        <p:spPr bwMode="white">
          <a:xfrm>
            <a:off x="415655" y="2981739"/>
            <a:ext cx="8312690" cy="3472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811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822B2A2-3F6A-B880-FC11-9BC01FF6AAF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0026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16587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94B5CB9-6708-00EE-BAB1-1D6DC705923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7827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19368E05-0C37-4657-7E03-3A600BF3231E}"/>
              </a:ext>
            </a:extLst>
          </p:cNvPr>
          <p:cNvSpPr/>
          <p:nvPr/>
        </p:nvSpPr>
        <p:spPr bwMode="white">
          <a:xfrm>
            <a:off x="177896" y="1270566"/>
            <a:ext cx="8001764" cy="3439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68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C44C888-595E-373A-C459-B0B1194652A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0475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403217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9</cp:revision>
  <dcterms:created xsi:type="dcterms:W3CDTF">2023-07-03T01:47:00Z</dcterms:created>
  <dcterms:modified xsi:type="dcterms:W3CDTF">2023-07-07T07:46:29Z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