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F87FED-3D45-F63A-1598-706F5184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2"/>
            <a:ext cx="8640000" cy="48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7441F5-92A7-B3AE-BA13-CDB711EE716A}"/>
              </a:ext>
            </a:extLst>
          </p:cNvPr>
          <p:cNvSpPr/>
          <p:nvPr/>
        </p:nvSpPr>
        <p:spPr bwMode="white">
          <a:xfrm>
            <a:off x="892339" y="3805146"/>
            <a:ext cx="7068225" cy="173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1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E17679-CDCB-9949-991D-417EF55E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5"/>
            <a:ext cx="8640000" cy="48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A70EAB-A184-02F1-25B5-7F4F156B3EED}"/>
              </a:ext>
            </a:extLst>
          </p:cNvPr>
          <p:cNvSpPr/>
          <p:nvPr/>
        </p:nvSpPr>
        <p:spPr bwMode="white">
          <a:xfrm>
            <a:off x="1711567" y="4465093"/>
            <a:ext cx="4791532" cy="105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104EDF-3D37-B5D5-F7C7-D045D77F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712389"/>
            <a:ext cx="7200000" cy="1430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4435B5-AD98-C8AD-9D87-4D2A7B08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15332"/>
            <a:ext cx="7200000" cy="525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C8D659-9920-1348-203C-FA72D69D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32"/>
            <a:ext cx="7897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1B9424-1FC0-15A1-DFAD-19CCBE8B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22CE5D-5147-D309-272D-263CFD807260}"/>
              </a:ext>
            </a:extLst>
          </p:cNvPr>
          <p:cNvSpPr/>
          <p:nvPr/>
        </p:nvSpPr>
        <p:spPr bwMode="white">
          <a:xfrm>
            <a:off x="6445944" y="2051981"/>
            <a:ext cx="466769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25E427-EFB6-E125-6F37-965D1F16D6F2}"/>
              </a:ext>
            </a:extLst>
          </p:cNvPr>
          <p:cNvSpPr/>
          <p:nvPr/>
        </p:nvSpPr>
        <p:spPr bwMode="white">
          <a:xfrm>
            <a:off x="711347" y="3452779"/>
            <a:ext cx="6925336" cy="182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4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49E77B-346A-0189-B1C4-A29D465E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7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9B2268-11F7-0CDA-D240-BE69EB80952F}"/>
              </a:ext>
            </a:extLst>
          </p:cNvPr>
          <p:cNvSpPr/>
          <p:nvPr/>
        </p:nvSpPr>
        <p:spPr bwMode="white">
          <a:xfrm>
            <a:off x="6322108" y="2013928"/>
            <a:ext cx="466769" cy="304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2B2C8F-27A1-BFD0-25BD-54339575639D}"/>
              </a:ext>
            </a:extLst>
          </p:cNvPr>
          <p:cNvSpPr/>
          <p:nvPr/>
        </p:nvSpPr>
        <p:spPr bwMode="white">
          <a:xfrm>
            <a:off x="711347" y="3414821"/>
            <a:ext cx="6944388" cy="183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5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2EDCA8-1C85-38BD-E058-4BAEA5B5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3"/>
            <a:ext cx="76669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15368E-A795-148C-C469-7DCDF3C3A30F}"/>
              </a:ext>
            </a:extLst>
          </p:cNvPr>
          <p:cNvSpPr/>
          <p:nvPr/>
        </p:nvSpPr>
        <p:spPr bwMode="white">
          <a:xfrm>
            <a:off x="1188100" y="4616877"/>
            <a:ext cx="5756524" cy="1640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BEE1A-4294-FF7E-662C-344F30AF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1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058917-360F-22DC-0BD4-B76FE0387526}"/>
              </a:ext>
            </a:extLst>
          </p:cNvPr>
          <p:cNvSpPr/>
          <p:nvPr/>
        </p:nvSpPr>
        <p:spPr bwMode="white">
          <a:xfrm>
            <a:off x="959020" y="2690109"/>
            <a:ext cx="6782447" cy="235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D9E9FF-72DA-D2F1-35D1-EAC9D186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2684"/>
            <a:ext cx="864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8FC970-DC8A-70A2-98D9-0C8DF9B5B164}"/>
              </a:ext>
            </a:extLst>
          </p:cNvPr>
          <p:cNvSpPr/>
          <p:nvPr/>
        </p:nvSpPr>
        <p:spPr bwMode="white">
          <a:xfrm>
            <a:off x="1825878" y="3949153"/>
            <a:ext cx="6257948" cy="223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2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58049-03B2-B3B9-7005-9DF1EAEF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F8AEC59-31D0-DAD6-0709-E7E15C50C592}"/>
              </a:ext>
            </a:extLst>
          </p:cNvPr>
          <p:cNvSpPr/>
          <p:nvPr/>
        </p:nvSpPr>
        <p:spPr bwMode="white">
          <a:xfrm>
            <a:off x="177896" y="1270952"/>
            <a:ext cx="6725292" cy="308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7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