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C5254B-BD00-12D9-83B8-E81858DDA2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74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05595EA-3FFD-0977-62F3-F02B021AAD63}"/>
              </a:ext>
            </a:extLst>
          </p:cNvPr>
          <p:cNvSpPr/>
          <p:nvPr/>
        </p:nvSpPr>
        <p:spPr bwMode="white">
          <a:xfrm>
            <a:off x="177896" y="1261379"/>
            <a:ext cx="7858875" cy="3169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3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A2E68E-C714-3CAA-9ABE-6FD8A1B7A6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88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6177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B4BB43-0134-6B03-190D-E9094362D7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06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31F8908B-2A29-16E1-05AE-0BE5AB622559}"/>
              </a:ext>
            </a:extLst>
          </p:cNvPr>
          <p:cNvSpPr/>
          <p:nvPr/>
        </p:nvSpPr>
        <p:spPr bwMode="white">
          <a:xfrm>
            <a:off x="177896" y="1261030"/>
            <a:ext cx="7763616" cy="3172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9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9C4B9BC-685C-5A5E-EA92-95134361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712389"/>
            <a:ext cx="7200000" cy="14302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1F3AD46-1C66-94FC-EEEA-21C72F351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715332"/>
            <a:ext cx="7200000" cy="6385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4079F1-94DE-A051-AE42-52370AC94D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88451"/>
            <a:ext cx="73109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B24C00-777D-7778-EF0D-9B54A45A9C5C}"/>
              </a:ext>
            </a:extLst>
          </p:cNvPr>
          <p:cNvSpPr/>
          <p:nvPr/>
        </p:nvSpPr>
        <p:spPr bwMode="white">
          <a:xfrm>
            <a:off x="3545032" y="6104753"/>
            <a:ext cx="370788" cy="25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AD4E73-211C-3C2F-1813-FBDC054855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02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6736B7-94AA-6233-EA9A-E84F437B6E86}"/>
              </a:ext>
            </a:extLst>
          </p:cNvPr>
          <p:cNvSpPr/>
          <p:nvPr/>
        </p:nvSpPr>
        <p:spPr bwMode="white">
          <a:xfrm>
            <a:off x="5988701" y="2110137"/>
            <a:ext cx="257199" cy="305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487C6D-E46A-BCFA-17B2-B9816E18B217}"/>
              </a:ext>
            </a:extLst>
          </p:cNvPr>
          <p:cNvSpPr/>
          <p:nvPr/>
        </p:nvSpPr>
        <p:spPr bwMode="white">
          <a:xfrm>
            <a:off x="6865084" y="2901816"/>
            <a:ext cx="257199" cy="295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44FDAE-3BBB-4008-49F3-D52F8A5D7D89}"/>
              </a:ext>
            </a:extLst>
          </p:cNvPr>
          <p:cNvSpPr/>
          <p:nvPr/>
        </p:nvSpPr>
        <p:spPr bwMode="white">
          <a:xfrm>
            <a:off x="1273375" y="5257777"/>
            <a:ext cx="257199" cy="305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7A59F3-6D32-53A4-52B8-12B4ECC1918E}"/>
              </a:ext>
            </a:extLst>
          </p:cNvPr>
          <p:cNvSpPr/>
          <p:nvPr/>
        </p:nvSpPr>
        <p:spPr bwMode="white">
          <a:xfrm>
            <a:off x="3502438" y="5257777"/>
            <a:ext cx="438191" cy="305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35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187FE0-522E-C30D-8459-2FA0076081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67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2EC24F-A2B8-0E42-E67D-C20FFB59EC6B}"/>
              </a:ext>
            </a:extLst>
          </p:cNvPr>
          <p:cNvSpPr/>
          <p:nvPr/>
        </p:nvSpPr>
        <p:spPr bwMode="white">
          <a:xfrm>
            <a:off x="6541203" y="2899596"/>
            <a:ext cx="466769" cy="304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5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7AB38E-11DA-E7AA-732A-DDD3B06E76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88453"/>
            <a:ext cx="8640000" cy="5536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471A56-DAD8-2102-B22B-53489B798FA1}"/>
              </a:ext>
            </a:extLst>
          </p:cNvPr>
          <p:cNvSpPr/>
          <p:nvPr/>
        </p:nvSpPr>
        <p:spPr bwMode="white">
          <a:xfrm>
            <a:off x="892339" y="3208963"/>
            <a:ext cx="2943506" cy="2877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221B74-EB41-8392-1244-8B3C419C49A5}"/>
              </a:ext>
            </a:extLst>
          </p:cNvPr>
          <p:cNvSpPr/>
          <p:nvPr/>
        </p:nvSpPr>
        <p:spPr bwMode="white">
          <a:xfrm>
            <a:off x="4693177" y="3208963"/>
            <a:ext cx="3143550" cy="2877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59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301E4B-D021-0788-F38F-F71969503D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26992"/>
            <a:ext cx="8640000" cy="1630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633D22A7-31B8-E91B-1FAA-9E0A75E785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26" y="2657657"/>
            <a:ext cx="8640000" cy="3166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B7014D-8950-0F6F-CE62-95789D697BA9}"/>
              </a:ext>
            </a:extLst>
          </p:cNvPr>
          <p:cNvSpPr/>
          <p:nvPr/>
        </p:nvSpPr>
        <p:spPr bwMode="white">
          <a:xfrm>
            <a:off x="7471770" y="4689467"/>
            <a:ext cx="257199" cy="295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85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79BE51-F0B0-19BF-DC30-E231228DDE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55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CA8BEB9-31BE-6FA6-945F-F9A8A065F330}"/>
              </a:ext>
            </a:extLst>
          </p:cNvPr>
          <p:cNvSpPr/>
          <p:nvPr/>
        </p:nvSpPr>
        <p:spPr bwMode="white">
          <a:xfrm>
            <a:off x="384313" y="1789043"/>
            <a:ext cx="7157111" cy="3627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59691243-E68F-DF5A-FD20-6828E63980E1}"/>
              </a:ext>
            </a:extLst>
          </p:cNvPr>
          <p:cNvSpPr/>
          <p:nvPr/>
        </p:nvSpPr>
        <p:spPr bwMode="white">
          <a:xfrm>
            <a:off x="6281530" y="1222364"/>
            <a:ext cx="630416" cy="5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0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5B81C9-8C90-4C1D-58DA-4782D410C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9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32823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2023-07-07T07:38:54Z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