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60" r:id="rId25"/>
    <p:sldId id="257" r:id="rId26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4FDACE-AA6E-813E-AE41-669E020E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0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91EE31-657D-FD74-98A3-C9B01F5974B1}"/>
              </a:ext>
            </a:extLst>
          </p:cNvPr>
          <p:cNvSpPr/>
          <p:nvPr/>
        </p:nvSpPr>
        <p:spPr bwMode="white">
          <a:xfrm>
            <a:off x="5055162" y="1956503"/>
            <a:ext cx="276251" cy="295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18DCAC-256C-97EE-FB52-F7834A1EC258}"/>
              </a:ext>
            </a:extLst>
          </p:cNvPr>
          <p:cNvSpPr/>
          <p:nvPr/>
        </p:nvSpPr>
        <p:spPr bwMode="white">
          <a:xfrm>
            <a:off x="5407620" y="4547905"/>
            <a:ext cx="276251" cy="304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F2AE85-6F5B-B901-4336-A3F9C3A1E4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57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94C1FE-67C8-8F99-AB73-D7562DC932F8}"/>
              </a:ext>
            </a:extLst>
          </p:cNvPr>
          <p:cNvSpPr/>
          <p:nvPr/>
        </p:nvSpPr>
        <p:spPr bwMode="white">
          <a:xfrm>
            <a:off x="5359991" y="2444480"/>
            <a:ext cx="342932" cy="295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1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44E2F7-D092-5F04-3818-188FDA4DEE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28209"/>
            <a:ext cx="8640000" cy="5077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241590-8BD6-B8C6-0EBA-814F7AF06AC3}"/>
              </a:ext>
            </a:extLst>
          </p:cNvPr>
          <p:cNvSpPr/>
          <p:nvPr/>
        </p:nvSpPr>
        <p:spPr bwMode="white">
          <a:xfrm>
            <a:off x="2797521" y="2803728"/>
            <a:ext cx="695391" cy="456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C4E0F5-BB9D-477D-B185-907F50FAFA8F}"/>
              </a:ext>
            </a:extLst>
          </p:cNvPr>
          <p:cNvSpPr/>
          <p:nvPr/>
        </p:nvSpPr>
        <p:spPr bwMode="white">
          <a:xfrm>
            <a:off x="6284004" y="2803728"/>
            <a:ext cx="790650" cy="456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56EF3D7-3E8D-FC61-5F61-0C8F1E5E6255}"/>
              </a:ext>
            </a:extLst>
          </p:cNvPr>
          <p:cNvSpPr/>
          <p:nvPr/>
        </p:nvSpPr>
        <p:spPr bwMode="white">
          <a:xfrm>
            <a:off x="3055938" y="3637723"/>
            <a:ext cx="695391" cy="97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E7BC80-9820-8C08-5BCF-5BAD1BB7D38D}"/>
              </a:ext>
            </a:extLst>
          </p:cNvPr>
          <p:cNvSpPr/>
          <p:nvPr/>
        </p:nvSpPr>
        <p:spPr bwMode="white">
          <a:xfrm>
            <a:off x="6449657" y="3637723"/>
            <a:ext cx="790650" cy="97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B3A2AA-30B1-0906-68E3-59BF0D8BF9C6}"/>
              </a:ext>
            </a:extLst>
          </p:cNvPr>
          <p:cNvSpPr/>
          <p:nvPr/>
        </p:nvSpPr>
        <p:spPr bwMode="white">
          <a:xfrm>
            <a:off x="3016182" y="4857576"/>
            <a:ext cx="695391" cy="97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567940-B045-308A-4547-CEAC65D13C51}"/>
              </a:ext>
            </a:extLst>
          </p:cNvPr>
          <p:cNvSpPr/>
          <p:nvPr/>
        </p:nvSpPr>
        <p:spPr bwMode="white">
          <a:xfrm>
            <a:off x="6595429" y="4857576"/>
            <a:ext cx="790650" cy="97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4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F39392-BDA1-4FA0-D1FD-BFEDBA73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5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39AB8F-AFFB-E65B-B729-3DD94B961C2A}"/>
              </a:ext>
            </a:extLst>
          </p:cNvPr>
          <p:cNvSpPr/>
          <p:nvPr/>
        </p:nvSpPr>
        <p:spPr bwMode="white">
          <a:xfrm>
            <a:off x="530087" y="3087757"/>
            <a:ext cx="3086662" cy="1789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38028A-1FB1-B10D-8FBD-E4F4A4C082BD}"/>
              </a:ext>
            </a:extLst>
          </p:cNvPr>
          <p:cNvSpPr/>
          <p:nvPr/>
        </p:nvSpPr>
        <p:spPr bwMode="white">
          <a:xfrm>
            <a:off x="4064185" y="3077264"/>
            <a:ext cx="3258143" cy="20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9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5BB607-DFB9-ABF7-B5E6-97C89BAC1C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EBCC62-7B59-21DE-CE67-CC350EAA4AB8}"/>
              </a:ext>
            </a:extLst>
          </p:cNvPr>
          <p:cNvSpPr/>
          <p:nvPr/>
        </p:nvSpPr>
        <p:spPr bwMode="white">
          <a:xfrm>
            <a:off x="216000" y="2425148"/>
            <a:ext cx="2705358" cy="2053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C03C15-A7FD-528A-0238-D5B937098BC6}"/>
              </a:ext>
            </a:extLst>
          </p:cNvPr>
          <p:cNvSpPr/>
          <p:nvPr/>
        </p:nvSpPr>
        <p:spPr bwMode="white">
          <a:xfrm>
            <a:off x="3750365" y="2435215"/>
            <a:ext cx="3390971" cy="2043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5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0FD207-4A26-AAB0-A91D-CB5D3D8783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55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FB9D70-6811-26CC-2EDB-A9BB5234AD6E}"/>
              </a:ext>
            </a:extLst>
          </p:cNvPr>
          <p:cNvSpPr/>
          <p:nvPr/>
        </p:nvSpPr>
        <p:spPr bwMode="white">
          <a:xfrm>
            <a:off x="806606" y="3312715"/>
            <a:ext cx="2181433" cy="1784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29A107-144C-BE3D-F352-A55BB98CB965}"/>
              </a:ext>
            </a:extLst>
          </p:cNvPr>
          <p:cNvSpPr/>
          <p:nvPr/>
        </p:nvSpPr>
        <p:spPr bwMode="white">
          <a:xfrm>
            <a:off x="4572000" y="3312715"/>
            <a:ext cx="2455024" cy="2022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D10F07-450B-1ACC-1395-2EC35D0924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97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394FD3-F73B-53BD-3BA4-834FC25AD2A6}"/>
              </a:ext>
            </a:extLst>
          </p:cNvPr>
          <p:cNvSpPr/>
          <p:nvPr/>
        </p:nvSpPr>
        <p:spPr bwMode="white">
          <a:xfrm>
            <a:off x="177896" y="2547540"/>
            <a:ext cx="2581521" cy="202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06A076-E402-2735-B40C-2B01B72036EF}"/>
              </a:ext>
            </a:extLst>
          </p:cNvPr>
          <p:cNvSpPr/>
          <p:nvPr/>
        </p:nvSpPr>
        <p:spPr bwMode="white">
          <a:xfrm>
            <a:off x="4254985" y="2547540"/>
            <a:ext cx="2467210" cy="202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9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2D7DA2-ABEA-960D-8B98-47F90AC024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40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66325D-C53B-D89E-699B-982F561A2E08}"/>
              </a:ext>
            </a:extLst>
          </p:cNvPr>
          <p:cNvSpPr/>
          <p:nvPr/>
        </p:nvSpPr>
        <p:spPr bwMode="white">
          <a:xfrm>
            <a:off x="720873" y="3550095"/>
            <a:ext cx="3781786" cy="2355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E91FD2-F985-3475-ECE2-C27CA7BD727D}"/>
              </a:ext>
            </a:extLst>
          </p:cNvPr>
          <p:cNvSpPr/>
          <p:nvPr/>
        </p:nvSpPr>
        <p:spPr bwMode="white">
          <a:xfrm>
            <a:off x="4769384" y="3359354"/>
            <a:ext cx="3362646" cy="279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6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ABBAB3-5093-E7C7-A3D6-FBD7561858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31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4790F3-B1C5-5CE2-63AE-C0E2949DA99C}"/>
              </a:ext>
            </a:extLst>
          </p:cNvPr>
          <p:cNvSpPr/>
          <p:nvPr/>
        </p:nvSpPr>
        <p:spPr bwMode="white">
          <a:xfrm>
            <a:off x="177896" y="2749586"/>
            <a:ext cx="3619845" cy="2585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92E2D3-7BA1-1B02-9221-48D03252392B}"/>
              </a:ext>
            </a:extLst>
          </p:cNvPr>
          <p:cNvSpPr/>
          <p:nvPr/>
        </p:nvSpPr>
        <p:spPr bwMode="white">
          <a:xfrm>
            <a:off x="4245459" y="2549235"/>
            <a:ext cx="2714884" cy="2785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1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8F24A1-D944-ADDF-6AD1-125FE607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4"/>
            <a:ext cx="83410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CA5457-0094-C08F-840C-D7701FC3E60F}"/>
              </a:ext>
            </a:extLst>
          </p:cNvPr>
          <p:cNvSpPr/>
          <p:nvPr/>
        </p:nvSpPr>
        <p:spPr bwMode="white">
          <a:xfrm>
            <a:off x="1669010" y="2769273"/>
            <a:ext cx="4083143" cy="3505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9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3E77F4-A81D-9E80-4BF7-6FDBC5FD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D1066A-19A4-1DDE-C97F-605B2F9BC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74" y="3813315"/>
            <a:ext cx="2692252" cy="5900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4A6116-1D25-FFA2-B8C4-69BAE28812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78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48752D-F62D-0100-9B0F-29998D26FBFA}"/>
              </a:ext>
            </a:extLst>
          </p:cNvPr>
          <p:cNvSpPr/>
          <p:nvPr/>
        </p:nvSpPr>
        <p:spPr bwMode="white">
          <a:xfrm>
            <a:off x="1711567" y="2672019"/>
            <a:ext cx="4400970" cy="106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3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F782E2-0C26-64A5-8F13-7EF75F732F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7723"/>
            <a:ext cx="8640000" cy="439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053B73-E5E0-ACFD-8A86-275D64E5280C}"/>
              </a:ext>
            </a:extLst>
          </p:cNvPr>
          <p:cNvSpPr/>
          <p:nvPr/>
        </p:nvSpPr>
        <p:spPr bwMode="white">
          <a:xfrm>
            <a:off x="1721093" y="3684245"/>
            <a:ext cx="4486703" cy="149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4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CB45D1-D5A2-0CD6-7376-62652AD22A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23406"/>
            <a:ext cx="73743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AAA8FE-7394-92D8-506B-430443ED9714}"/>
              </a:ext>
            </a:extLst>
          </p:cNvPr>
          <p:cNvSpPr/>
          <p:nvPr/>
        </p:nvSpPr>
        <p:spPr bwMode="white">
          <a:xfrm>
            <a:off x="1256695" y="1328829"/>
            <a:ext cx="2512303" cy="1651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1E5D7C-3067-44EF-24E0-EED16548B97A}"/>
              </a:ext>
            </a:extLst>
          </p:cNvPr>
          <p:cNvSpPr/>
          <p:nvPr/>
        </p:nvSpPr>
        <p:spPr bwMode="white">
          <a:xfrm>
            <a:off x="4484476" y="2541033"/>
            <a:ext cx="2512303" cy="1252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1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8F864A-922B-E6BE-4044-F4CF096903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7724"/>
            <a:ext cx="8640000" cy="5108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8334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8BA628-BE31-7BC0-06D1-68467B15A3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8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665E942-275C-03EC-9407-F8DAAAE00A6E}"/>
              </a:ext>
            </a:extLst>
          </p:cNvPr>
          <p:cNvSpPr/>
          <p:nvPr/>
        </p:nvSpPr>
        <p:spPr bwMode="white">
          <a:xfrm>
            <a:off x="177896" y="1242229"/>
            <a:ext cx="7325424" cy="3769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9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FD12D1-8F75-FBA5-FCDE-85DA0DDB81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26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869F96-68E8-77CC-F9D3-AAF6C90A8CC1}"/>
              </a:ext>
            </a:extLst>
          </p:cNvPr>
          <p:cNvSpPr/>
          <p:nvPr/>
        </p:nvSpPr>
        <p:spPr bwMode="white">
          <a:xfrm>
            <a:off x="3254823" y="4244168"/>
            <a:ext cx="752546" cy="76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5E2B04-6695-169E-8042-833886790284}"/>
              </a:ext>
            </a:extLst>
          </p:cNvPr>
          <p:cNvSpPr/>
          <p:nvPr/>
        </p:nvSpPr>
        <p:spPr bwMode="white">
          <a:xfrm>
            <a:off x="3631096" y="3429000"/>
            <a:ext cx="1179443" cy="44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6941A7-B582-FF92-A330-257266DC82BA}"/>
              </a:ext>
            </a:extLst>
          </p:cNvPr>
          <p:cNvSpPr/>
          <p:nvPr/>
        </p:nvSpPr>
        <p:spPr bwMode="white">
          <a:xfrm>
            <a:off x="7322328" y="5648837"/>
            <a:ext cx="476295" cy="30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1ABB2F6-E3FE-27AB-2E85-624F66A1E355}"/>
              </a:ext>
            </a:extLst>
          </p:cNvPr>
          <p:cNvSpPr/>
          <p:nvPr/>
        </p:nvSpPr>
        <p:spPr bwMode="white">
          <a:xfrm>
            <a:off x="1724197" y="5648837"/>
            <a:ext cx="621438" cy="382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BFD0F6-4AE7-11FE-9823-F2E3F2F0EF31}"/>
              </a:ext>
            </a:extLst>
          </p:cNvPr>
          <p:cNvSpPr/>
          <p:nvPr/>
        </p:nvSpPr>
        <p:spPr bwMode="white">
          <a:xfrm>
            <a:off x="3827328" y="5884461"/>
            <a:ext cx="621438" cy="382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71D81C-AB9D-D56E-3747-9938B83D48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8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D2D77D-19E8-5454-FABC-0C6286C99A45}"/>
              </a:ext>
            </a:extLst>
          </p:cNvPr>
          <p:cNvSpPr/>
          <p:nvPr/>
        </p:nvSpPr>
        <p:spPr bwMode="white">
          <a:xfrm>
            <a:off x="2140233" y="2570116"/>
            <a:ext cx="428665" cy="30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17960E-D078-1FD0-29A8-0F3574A4FFB5}"/>
              </a:ext>
            </a:extLst>
          </p:cNvPr>
          <p:cNvSpPr/>
          <p:nvPr/>
        </p:nvSpPr>
        <p:spPr bwMode="white">
          <a:xfrm>
            <a:off x="5807708" y="2570116"/>
            <a:ext cx="438191" cy="30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34D9CF-277B-BA20-5425-BA293E5AC041}"/>
              </a:ext>
            </a:extLst>
          </p:cNvPr>
          <p:cNvSpPr/>
          <p:nvPr/>
        </p:nvSpPr>
        <p:spPr bwMode="white">
          <a:xfrm>
            <a:off x="2064026" y="3745016"/>
            <a:ext cx="428665" cy="30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9694E4-44D5-1BBD-51EE-EA93589468E3}"/>
              </a:ext>
            </a:extLst>
          </p:cNvPr>
          <p:cNvSpPr/>
          <p:nvPr/>
        </p:nvSpPr>
        <p:spPr bwMode="white">
          <a:xfrm>
            <a:off x="5750553" y="3745016"/>
            <a:ext cx="438191" cy="30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1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82153D-0B57-B80A-203D-73B76FE308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02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72328D-AEF8-82C8-33A9-B06F8ED8B974}"/>
              </a:ext>
            </a:extLst>
          </p:cNvPr>
          <p:cNvSpPr/>
          <p:nvPr/>
        </p:nvSpPr>
        <p:spPr bwMode="white">
          <a:xfrm>
            <a:off x="2921358" y="1537838"/>
            <a:ext cx="257199" cy="29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A14CEA-E5B1-E324-BDC1-0F4237CAB7CE}"/>
              </a:ext>
            </a:extLst>
          </p:cNvPr>
          <p:cNvSpPr/>
          <p:nvPr/>
        </p:nvSpPr>
        <p:spPr bwMode="white">
          <a:xfrm>
            <a:off x="7303276" y="1537838"/>
            <a:ext cx="257199" cy="29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4D7917-D3D0-D6A9-47C5-424AB15560E3}"/>
              </a:ext>
            </a:extLst>
          </p:cNvPr>
          <p:cNvSpPr/>
          <p:nvPr/>
        </p:nvSpPr>
        <p:spPr bwMode="white">
          <a:xfrm>
            <a:off x="1778249" y="2482130"/>
            <a:ext cx="466769" cy="772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267C9A-A368-E5C2-9DFD-1803C11B5EFF}"/>
              </a:ext>
            </a:extLst>
          </p:cNvPr>
          <p:cNvSpPr/>
          <p:nvPr/>
        </p:nvSpPr>
        <p:spPr bwMode="white">
          <a:xfrm>
            <a:off x="1340057" y="4838092"/>
            <a:ext cx="266725" cy="763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3CC80B-0033-AD1B-23FE-39990E97413F}"/>
              </a:ext>
            </a:extLst>
          </p:cNvPr>
          <p:cNvSpPr/>
          <p:nvPr/>
        </p:nvSpPr>
        <p:spPr bwMode="white">
          <a:xfrm>
            <a:off x="6083960" y="4828554"/>
            <a:ext cx="266725" cy="772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6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EEE0CF-6B0F-D9A2-2B60-57DBE35F15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77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84412A-51F0-5D3B-6707-6BA3F4EB9140}"/>
              </a:ext>
            </a:extLst>
          </p:cNvPr>
          <p:cNvSpPr/>
          <p:nvPr/>
        </p:nvSpPr>
        <p:spPr bwMode="white">
          <a:xfrm>
            <a:off x="3683431" y="2033960"/>
            <a:ext cx="438191" cy="295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B86372-B43D-B20E-0DB9-E3F5EB28058B}"/>
              </a:ext>
            </a:extLst>
          </p:cNvPr>
          <p:cNvSpPr/>
          <p:nvPr/>
        </p:nvSpPr>
        <p:spPr bwMode="white">
          <a:xfrm>
            <a:off x="6788877" y="2024420"/>
            <a:ext cx="466769" cy="305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238402-8FB4-0E70-BFD5-316D437FA0CE}"/>
              </a:ext>
            </a:extLst>
          </p:cNvPr>
          <p:cNvSpPr/>
          <p:nvPr/>
        </p:nvSpPr>
        <p:spPr bwMode="white">
          <a:xfrm>
            <a:off x="1778249" y="4170832"/>
            <a:ext cx="476295" cy="295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F8B769-8E24-389B-D1F1-4633F2C55D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3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DBDB60-7232-DD8B-B12D-15637918867A}"/>
              </a:ext>
            </a:extLst>
          </p:cNvPr>
          <p:cNvSpPr/>
          <p:nvPr/>
        </p:nvSpPr>
        <p:spPr bwMode="white">
          <a:xfrm>
            <a:off x="7951038" y="2369363"/>
            <a:ext cx="342932" cy="27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4B2380-9790-C2B5-40B7-3D0A51A186E1}"/>
              </a:ext>
            </a:extLst>
          </p:cNvPr>
          <p:cNvSpPr/>
          <p:nvPr/>
        </p:nvSpPr>
        <p:spPr bwMode="white">
          <a:xfrm>
            <a:off x="7951038" y="4031209"/>
            <a:ext cx="342932" cy="28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16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5E973E-88BD-1530-99FF-6F6EADA2D1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0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47359D-9F2B-FF7A-C19B-529BE158820E}"/>
              </a:ext>
            </a:extLst>
          </p:cNvPr>
          <p:cNvSpPr/>
          <p:nvPr/>
        </p:nvSpPr>
        <p:spPr bwMode="white">
          <a:xfrm>
            <a:off x="7217543" y="1994510"/>
            <a:ext cx="400088" cy="381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50E3CB-BC42-8BA6-2376-793B8F72B06A}"/>
              </a:ext>
            </a:extLst>
          </p:cNvPr>
          <p:cNvSpPr/>
          <p:nvPr/>
        </p:nvSpPr>
        <p:spPr bwMode="white">
          <a:xfrm>
            <a:off x="7217543" y="3880688"/>
            <a:ext cx="400088" cy="381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F61913-C3FC-461B-9866-89B8BE95BE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47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FFB0B8-C5A1-5A83-35E5-6B1A422B6F63}"/>
              </a:ext>
            </a:extLst>
          </p:cNvPr>
          <p:cNvSpPr/>
          <p:nvPr/>
        </p:nvSpPr>
        <p:spPr bwMode="white">
          <a:xfrm>
            <a:off x="3569120" y="2856949"/>
            <a:ext cx="295303" cy="31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3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