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0A21B5-9EAC-3678-562C-429342D283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46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4B69F2A-8F26-95C4-A65E-A4D95416E94E}"/>
              </a:ext>
            </a:extLst>
          </p:cNvPr>
          <p:cNvSpPr/>
          <p:nvPr/>
        </p:nvSpPr>
        <p:spPr bwMode="white">
          <a:xfrm>
            <a:off x="6017278" y="3410680"/>
            <a:ext cx="876383" cy="382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26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FB76C8-8EF3-1525-0AB3-F1EBB8363C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06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CAC9049-3C72-92EE-A790-EBEC7AEE1744}"/>
              </a:ext>
            </a:extLst>
          </p:cNvPr>
          <p:cNvSpPr/>
          <p:nvPr/>
        </p:nvSpPr>
        <p:spPr bwMode="white">
          <a:xfrm>
            <a:off x="1149539" y="2702109"/>
            <a:ext cx="5220198" cy="1097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96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27FE3C-9454-049E-AF5B-7D5D6D64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68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DA2DBB-1C36-7770-1487-EE35C55FB123}"/>
              </a:ext>
            </a:extLst>
          </p:cNvPr>
          <p:cNvSpPr/>
          <p:nvPr/>
        </p:nvSpPr>
        <p:spPr bwMode="white">
          <a:xfrm>
            <a:off x="730399" y="3357438"/>
            <a:ext cx="6468092" cy="1105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6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DDC9339-6124-8276-3893-F8DBF917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4314"/>
            <a:ext cx="4572000" cy="12903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6CDEDD-7F42-6E3C-0952-B984271AF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94" y="3813315"/>
            <a:ext cx="3050612" cy="6329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FE5116-5225-215E-C256-D06D1ED630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28209"/>
            <a:ext cx="81595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0EE9AC-C285-0D10-FD50-B7D6684DD24E}"/>
              </a:ext>
            </a:extLst>
          </p:cNvPr>
          <p:cNvSpPr/>
          <p:nvPr/>
        </p:nvSpPr>
        <p:spPr bwMode="white">
          <a:xfrm>
            <a:off x="1789043" y="5661209"/>
            <a:ext cx="742122" cy="7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F17269-8B12-68D3-DD12-729A8DAF1042}"/>
              </a:ext>
            </a:extLst>
          </p:cNvPr>
          <p:cNvSpPr/>
          <p:nvPr/>
        </p:nvSpPr>
        <p:spPr bwMode="white">
          <a:xfrm>
            <a:off x="6063493" y="5661209"/>
            <a:ext cx="251892" cy="28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D4665F-635B-46A3-9632-B7E85FC7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22191"/>
            <a:ext cx="8640000" cy="5492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0298D0-D169-E73E-86DD-94FEBE870848}"/>
              </a:ext>
            </a:extLst>
          </p:cNvPr>
          <p:cNvSpPr/>
          <p:nvPr/>
        </p:nvSpPr>
        <p:spPr bwMode="white">
          <a:xfrm>
            <a:off x="1397212" y="3764008"/>
            <a:ext cx="466769" cy="772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228C56-10AE-9F06-FFBE-B8534E196EB2}"/>
              </a:ext>
            </a:extLst>
          </p:cNvPr>
          <p:cNvSpPr/>
          <p:nvPr/>
        </p:nvSpPr>
        <p:spPr bwMode="white">
          <a:xfrm>
            <a:off x="5617190" y="3764008"/>
            <a:ext cx="457243" cy="772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576F8AF-0474-191A-167D-4274A8307E95}"/>
              </a:ext>
            </a:extLst>
          </p:cNvPr>
          <p:cNvSpPr/>
          <p:nvPr/>
        </p:nvSpPr>
        <p:spPr bwMode="white">
          <a:xfrm>
            <a:off x="597036" y="5623427"/>
            <a:ext cx="876383" cy="390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9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81326E-D776-126B-B4B7-F11FF26562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6172"/>
            <a:ext cx="79055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9868B8-355F-0219-C09F-EC3935CB8CAC}"/>
              </a:ext>
            </a:extLst>
          </p:cNvPr>
          <p:cNvSpPr/>
          <p:nvPr/>
        </p:nvSpPr>
        <p:spPr bwMode="white">
          <a:xfrm>
            <a:off x="2795978" y="5747808"/>
            <a:ext cx="575265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32B62C-1F7B-7609-351B-D2911EC165C6}"/>
              </a:ext>
            </a:extLst>
          </p:cNvPr>
          <p:cNvSpPr/>
          <p:nvPr/>
        </p:nvSpPr>
        <p:spPr bwMode="white">
          <a:xfrm>
            <a:off x="4207993" y="5747808"/>
            <a:ext cx="566549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8328C72-019B-8AA7-FE5D-51778B955D03}"/>
              </a:ext>
            </a:extLst>
          </p:cNvPr>
          <p:cNvSpPr/>
          <p:nvPr/>
        </p:nvSpPr>
        <p:spPr bwMode="white">
          <a:xfrm>
            <a:off x="5620008" y="5747808"/>
            <a:ext cx="557833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C44C1A5-A7E6-5214-D806-2ACA02EA9C93}"/>
              </a:ext>
            </a:extLst>
          </p:cNvPr>
          <p:cNvSpPr/>
          <p:nvPr/>
        </p:nvSpPr>
        <p:spPr bwMode="white">
          <a:xfrm>
            <a:off x="7032024" y="5747808"/>
            <a:ext cx="514253" cy="253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23C290-0F37-37E7-0B75-75629CBB05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73984"/>
            <a:ext cx="8640000" cy="4955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33855B5-68A8-7217-3797-193D88BF79E6}"/>
              </a:ext>
            </a:extLst>
          </p:cNvPr>
          <p:cNvSpPr/>
          <p:nvPr/>
        </p:nvSpPr>
        <p:spPr bwMode="white">
          <a:xfrm>
            <a:off x="730399" y="4699914"/>
            <a:ext cx="6096582" cy="111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2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FD35EC-C422-87E6-7BE3-297F656C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40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6124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F91BDD-D30D-ADAE-792B-2A853DD8A5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644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FB634F3-FE2C-CCF2-121E-717C1A10B638}"/>
              </a:ext>
            </a:extLst>
          </p:cNvPr>
          <p:cNvSpPr/>
          <p:nvPr/>
        </p:nvSpPr>
        <p:spPr bwMode="white">
          <a:xfrm>
            <a:off x="177896" y="1242190"/>
            <a:ext cx="7344476" cy="3205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E0BB4B-0377-0C99-57DD-7338219264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02928"/>
            <a:ext cx="83632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961202-174A-4B1B-8722-5E44FC45D7D0}"/>
              </a:ext>
            </a:extLst>
          </p:cNvPr>
          <p:cNvSpPr/>
          <p:nvPr/>
        </p:nvSpPr>
        <p:spPr bwMode="white">
          <a:xfrm>
            <a:off x="3424833" y="5762928"/>
            <a:ext cx="248961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5B3D42-1BA2-D9E2-C184-95B30738F950}"/>
              </a:ext>
            </a:extLst>
          </p:cNvPr>
          <p:cNvSpPr/>
          <p:nvPr/>
        </p:nvSpPr>
        <p:spPr bwMode="white">
          <a:xfrm>
            <a:off x="4310028" y="5762928"/>
            <a:ext cx="239740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15DAAF-ECE1-6C39-8ACA-04458583FBC9}"/>
              </a:ext>
            </a:extLst>
          </p:cNvPr>
          <p:cNvSpPr/>
          <p:nvPr/>
        </p:nvSpPr>
        <p:spPr bwMode="white">
          <a:xfrm>
            <a:off x="5195224" y="5762928"/>
            <a:ext cx="248961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5CC3E4-A818-757F-9234-043320009A7A}"/>
              </a:ext>
            </a:extLst>
          </p:cNvPr>
          <p:cNvSpPr/>
          <p:nvPr/>
        </p:nvSpPr>
        <p:spPr bwMode="white">
          <a:xfrm>
            <a:off x="6080419" y="5762928"/>
            <a:ext cx="248961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E3BEC1-7C93-7B83-4E7A-B27F6DF96890}"/>
              </a:ext>
            </a:extLst>
          </p:cNvPr>
          <p:cNvSpPr/>
          <p:nvPr/>
        </p:nvSpPr>
        <p:spPr bwMode="white">
          <a:xfrm>
            <a:off x="6974835" y="5762928"/>
            <a:ext cx="239739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93D7A9-2B95-218C-204B-0EC014FFE625}"/>
              </a:ext>
            </a:extLst>
          </p:cNvPr>
          <p:cNvSpPr/>
          <p:nvPr/>
        </p:nvSpPr>
        <p:spPr bwMode="white">
          <a:xfrm>
            <a:off x="7860031" y="5762928"/>
            <a:ext cx="239740" cy="28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