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8F8933-73AC-4F5E-3C28-4AAAA9B2CA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63164"/>
            <a:ext cx="74366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11708AE-FA27-D319-68FD-A7FCA46C6B67}"/>
              </a:ext>
            </a:extLst>
          </p:cNvPr>
          <p:cNvSpPr/>
          <p:nvPr/>
        </p:nvSpPr>
        <p:spPr bwMode="white">
          <a:xfrm>
            <a:off x="798138" y="2663676"/>
            <a:ext cx="6690498" cy="352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52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FF6956-6514-B18D-2205-690D8E9C9A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47480"/>
            <a:ext cx="8640000" cy="4813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60851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68620A-7A6A-D317-02E2-6396F4619F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63163"/>
            <a:ext cx="79438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EB2887EC-0A19-CAAA-7CCF-F9EDFE057758}"/>
              </a:ext>
            </a:extLst>
          </p:cNvPr>
          <p:cNvSpPr/>
          <p:nvPr/>
        </p:nvSpPr>
        <p:spPr bwMode="white">
          <a:xfrm>
            <a:off x="180966" y="3428999"/>
            <a:ext cx="7199370" cy="2815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617AB4C-6F41-981F-A88E-AC2BB4D8830C}"/>
              </a:ext>
            </a:extLst>
          </p:cNvPr>
          <p:cNvSpPr/>
          <p:nvPr/>
        </p:nvSpPr>
        <p:spPr bwMode="white">
          <a:xfrm>
            <a:off x="180966" y="627906"/>
            <a:ext cx="4894617" cy="2815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02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383C04-596A-7022-A5C5-0C84A742A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54314"/>
            <a:ext cx="4572000" cy="129037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EAC0799-8AD7-6C03-B478-FBB68C5DD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813315"/>
            <a:ext cx="6858000" cy="5810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0B3D86-3C52-4636-F5C5-8DD50CD76C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69182"/>
            <a:ext cx="84033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BCAC7F3-7AA9-9631-499E-AFFB5A117BD1}"/>
              </a:ext>
            </a:extLst>
          </p:cNvPr>
          <p:cNvSpPr/>
          <p:nvPr/>
        </p:nvSpPr>
        <p:spPr bwMode="white">
          <a:xfrm>
            <a:off x="6370416" y="5464335"/>
            <a:ext cx="731932" cy="964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25D999F-3A0A-2BEE-D0CE-FA8931AC930B}"/>
              </a:ext>
            </a:extLst>
          </p:cNvPr>
          <p:cNvSpPr/>
          <p:nvPr/>
        </p:nvSpPr>
        <p:spPr bwMode="white">
          <a:xfrm>
            <a:off x="6308035" y="4174433"/>
            <a:ext cx="856694" cy="1086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93C8E41-2710-9A8F-23F4-0A22DFB662B5}"/>
              </a:ext>
            </a:extLst>
          </p:cNvPr>
          <p:cNvSpPr/>
          <p:nvPr/>
        </p:nvSpPr>
        <p:spPr bwMode="white">
          <a:xfrm>
            <a:off x="7164729" y="3674399"/>
            <a:ext cx="639283" cy="296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69DB3E-F66A-5821-3C0A-FAC225D35D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23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1BBA60C-1D78-7C94-8B37-014820DDF033}"/>
              </a:ext>
            </a:extLst>
          </p:cNvPr>
          <p:cNvSpPr/>
          <p:nvPr/>
        </p:nvSpPr>
        <p:spPr bwMode="white">
          <a:xfrm>
            <a:off x="1263850" y="2767833"/>
            <a:ext cx="257199" cy="295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506D02-0E2E-E715-F56C-C8BAE416CBA5}"/>
              </a:ext>
            </a:extLst>
          </p:cNvPr>
          <p:cNvSpPr/>
          <p:nvPr/>
        </p:nvSpPr>
        <p:spPr bwMode="white">
          <a:xfrm>
            <a:off x="6674566" y="2767833"/>
            <a:ext cx="180992" cy="295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D528DD7-62AB-DD16-E803-3E81DEE7E890}"/>
              </a:ext>
            </a:extLst>
          </p:cNvPr>
          <p:cNvSpPr/>
          <p:nvPr/>
        </p:nvSpPr>
        <p:spPr bwMode="white">
          <a:xfrm>
            <a:off x="1254324" y="3235086"/>
            <a:ext cx="266725" cy="305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11D7579-7F24-AAFD-1444-D6AA71972F3D}"/>
              </a:ext>
            </a:extLst>
          </p:cNvPr>
          <p:cNvSpPr/>
          <p:nvPr/>
        </p:nvSpPr>
        <p:spPr bwMode="white">
          <a:xfrm>
            <a:off x="6645988" y="3235086"/>
            <a:ext cx="266725" cy="305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34DA949-EE3B-D417-D770-775E6348DC66}"/>
              </a:ext>
            </a:extLst>
          </p:cNvPr>
          <p:cNvSpPr/>
          <p:nvPr/>
        </p:nvSpPr>
        <p:spPr bwMode="white">
          <a:xfrm>
            <a:off x="4607444" y="3950269"/>
            <a:ext cx="276251" cy="295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4927D58-D756-2C79-6DA6-BCD8BAEE2F78}"/>
              </a:ext>
            </a:extLst>
          </p:cNvPr>
          <p:cNvSpPr/>
          <p:nvPr/>
        </p:nvSpPr>
        <p:spPr bwMode="white">
          <a:xfrm>
            <a:off x="4616970" y="4417523"/>
            <a:ext cx="257199" cy="305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40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7AF037-DA51-42E9-A3E4-45B74C5064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002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FCCB35B-6502-B29E-EBE4-9BE8B5EF8538}"/>
              </a:ext>
            </a:extLst>
          </p:cNvPr>
          <p:cNvSpPr/>
          <p:nvPr/>
        </p:nvSpPr>
        <p:spPr bwMode="white">
          <a:xfrm>
            <a:off x="3483386" y="2490554"/>
            <a:ext cx="676339" cy="295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1CDB2E1-44F4-644C-BBF1-A30AC5A13D09}"/>
              </a:ext>
            </a:extLst>
          </p:cNvPr>
          <p:cNvSpPr/>
          <p:nvPr/>
        </p:nvSpPr>
        <p:spPr bwMode="white">
          <a:xfrm>
            <a:off x="1454368" y="3205363"/>
            <a:ext cx="257199" cy="762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73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CF8B35-0F6D-0D72-47CB-CA0EF57EA8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697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6E497B4-55B3-9604-64D3-99914D8BE8CD}"/>
              </a:ext>
            </a:extLst>
          </p:cNvPr>
          <p:cNvSpPr/>
          <p:nvPr/>
        </p:nvSpPr>
        <p:spPr bwMode="white">
          <a:xfrm>
            <a:off x="5474302" y="2099654"/>
            <a:ext cx="466769" cy="304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A2B3268-82B9-A276-766D-477E66FC9D2B}"/>
              </a:ext>
            </a:extLst>
          </p:cNvPr>
          <p:cNvSpPr/>
          <p:nvPr/>
        </p:nvSpPr>
        <p:spPr bwMode="white">
          <a:xfrm>
            <a:off x="7017499" y="2099654"/>
            <a:ext cx="438191" cy="304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4D31C7D-5464-A4BC-B255-CCE3A740BCF6}"/>
              </a:ext>
            </a:extLst>
          </p:cNvPr>
          <p:cNvSpPr/>
          <p:nvPr/>
        </p:nvSpPr>
        <p:spPr bwMode="white">
          <a:xfrm>
            <a:off x="1178116" y="2814366"/>
            <a:ext cx="438191" cy="304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6A85578-9440-DC51-B776-6BBCD917387E}"/>
              </a:ext>
            </a:extLst>
          </p:cNvPr>
          <p:cNvSpPr/>
          <p:nvPr/>
        </p:nvSpPr>
        <p:spPr bwMode="white">
          <a:xfrm>
            <a:off x="4626496" y="4253318"/>
            <a:ext cx="447717" cy="295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B84673E-6CFB-A8E5-EDBD-30872CD4DE2D}"/>
              </a:ext>
            </a:extLst>
          </p:cNvPr>
          <p:cNvSpPr/>
          <p:nvPr/>
        </p:nvSpPr>
        <p:spPr bwMode="white">
          <a:xfrm>
            <a:off x="6617411" y="4253318"/>
            <a:ext cx="466769" cy="295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45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9D181B-24B6-C24F-B448-F32FA0E930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002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41B3748-BBFF-2837-B0AE-607A1256C486}"/>
              </a:ext>
            </a:extLst>
          </p:cNvPr>
          <p:cNvSpPr/>
          <p:nvPr/>
        </p:nvSpPr>
        <p:spPr bwMode="white">
          <a:xfrm>
            <a:off x="4007312" y="2805070"/>
            <a:ext cx="295303" cy="304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84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1C427E-25C4-7BBC-94E2-08E8DE7303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99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D59FEE5-F211-62AD-BC34-C83F943A7138}"/>
              </a:ext>
            </a:extLst>
          </p:cNvPr>
          <p:cNvSpPr/>
          <p:nvPr/>
        </p:nvSpPr>
        <p:spPr bwMode="white">
          <a:xfrm>
            <a:off x="7112758" y="1470922"/>
            <a:ext cx="276251" cy="295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5221102-5815-087B-2AFF-8080B49FA0BB}"/>
              </a:ext>
            </a:extLst>
          </p:cNvPr>
          <p:cNvSpPr/>
          <p:nvPr/>
        </p:nvSpPr>
        <p:spPr bwMode="white">
          <a:xfrm>
            <a:off x="1654412" y="3845063"/>
            <a:ext cx="304829" cy="314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07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D26A82-A4DC-1D06-3834-671CD08791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152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64B42EF-9FA3-3B20-A93D-806389C4DC48}"/>
              </a:ext>
            </a:extLst>
          </p:cNvPr>
          <p:cNvSpPr/>
          <p:nvPr/>
        </p:nvSpPr>
        <p:spPr bwMode="white">
          <a:xfrm>
            <a:off x="892339" y="3427287"/>
            <a:ext cx="6458566" cy="2681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35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2023-07-03T01:47:00Z</dcterms:created>
  <dcterms:modified xsi:type="dcterms:W3CDTF">2023-07-07T07:24:39Z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