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B823F83-94AF-01B5-CA72-864AC8D59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4314"/>
            <a:ext cx="4572000" cy="12903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AC74AF0-0C12-1AF6-E1EC-7F61E592A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813315"/>
            <a:ext cx="7200000" cy="5348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E8E7BC9-EDA2-D553-8FBE-2A3181C0A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459406"/>
            <a:ext cx="8640000" cy="5939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47D1EE-264B-958C-875A-02D8102ED8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62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4A292CF-C030-A5CC-1FCF-C1D6222413FB}"/>
              </a:ext>
            </a:extLst>
          </p:cNvPr>
          <p:cNvSpPr/>
          <p:nvPr/>
        </p:nvSpPr>
        <p:spPr bwMode="white">
          <a:xfrm>
            <a:off x="6712670" y="4188141"/>
            <a:ext cx="676339" cy="305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B0E642-0571-981E-1A22-4EDE524A1BF4}"/>
              </a:ext>
            </a:extLst>
          </p:cNvPr>
          <p:cNvSpPr/>
          <p:nvPr/>
        </p:nvSpPr>
        <p:spPr bwMode="white">
          <a:xfrm>
            <a:off x="1578205" y="5551529"/>
            <a:ext cx="857331" cy="305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E565FE-B1ED-B7A7-F48E-DDED27AF3B12}"/>
              </a:ext>
            </a:extLst>
          </p:cNvPr>
          <p:cNvSpPr/>
          <p:nvPr/>
        </p:nvSpPr>
        <p:spPr bwMode="white">
          <a:xfrm>
            <a:off x="7227069" y="5561063"/>
            <a:ext cx="800176" cy="286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7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84050C-B94E-75D0-4DB2-4C617E47BA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02922"/>
            <a:ext cx="76371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AEA70391-E819-9515-0A24-D9C3351B8FB8}"/>
              </a:ext>
            </a:extLst>
          </p:cNvPr>
          <p:cNvSpPr/>
          <p:nvPr/>
        </p:nvSpPr>
        <p:spPr bwMode="white">
          <a:xfrm>
            <a:off x="670693" y="3676606"/>
            <a:ext cx="7081431" cy="2618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39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954336-5F71-C3EA-E53A-178EB72C8B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99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7649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C13DEE-0F47-CF9C-0A74-4770D12678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52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D4DB005-65E0-A78A-C8E4-C2B9A40CCC43}"/>
              </a:ext>
            </a:extLst>
          </p:cNvPr>
          <p:cNvSpPr/>
          <p:nvPr/>
        </p:nvSpPr>
        <p:spPr bwMode="white">
          <a:xfrm>
            <a:off x="106018" y="980661"/>
            <a:ext cx="5632174" cy="4419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5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2023-07-07T07:33:07Z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