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9" r:id="rId5"/>
    <p:sldId id="268" r:id="rId6"/>
    <p:sldId id="267" r:id="rId7"/>
    <p:sldId id="266" r:id="rId8"/>
    <p:sldId id="265" r:id="rId9"/>
    <p:sldId id="264" r:id="rId10"/>
    <p:sldId id="263" r:id="rId11"/>
    <p:sldId id="262" r:id="rId12"/>
    <p:sldId id="261" r:id="rId13"/>
    <p:sldId id="260" r:id="rId14"/>
    <p:sldId id="257" r:id="rId15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C2F9468-A68B-1E7F-E537-AF4F044148A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21050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EED887C-732A-584A-542B-CF8BC5DB65F8}"/>
              </a:ext>
            </a:extLst>
          </p:cNvPr>
          <p:cNvSpPr/>
          <p:nvPr/>
        </p:nvSpPr>
        <p:spPr bwMode="white">
          <a:xfrm>
            <a:off x="720873" y="2677900"/>
            <a:ext cx="6887232" cy="3922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447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8A90FD1-479E-FADC-06A9-05936503D25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655929"/>
            <a:ext cx="821576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B767717-6F5F-81B1-99B7-F5FA5F0DD7B1}"/>
              </a:ext>
            </a:extLst>
          </p:cNvPr>
          <p:cNvSpPr/>
          <p:nvPr/>
        </p:nvSpPr>
        <p:spPr bwMode="white">
          <a:xfrm>
            <a:off x="3304839" y="2981739"/>
            <a:ext cx="896100" cy="4472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8F948D7-083C-2448-BAC3-1811D102E675}"/>
              </a:ext>
            </a:extLst>
          </p:cNvPr>
          <p:cNvSpPr/>
          <p:nvPr/>
        </p:nvSpPr>
        <p:spPr bwMode="white">
          <a:xfrm>
            <a:off x="1640680" y="4328735"/>
            <a:ext cx="686076" cy="4616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7F38FC6-2129-B581-26C9-1BB2616CD54A}"/>
              </a:ext>
            </a:extLst>
          </p:cNvPr>
          <p:cNvSpPr/>
          <p:nvPr/>
        </p:nvSpPr>
        <p:spPr bwMode="white">
          <a:xfrm>
            <a:off x="3232373" y="4483834"/>
            <a:ext cx="172105" cy="272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2FFAB07-2A2F-ACBB-A9E6-4881A004CDD6}"/>
              </a:ext>
            </a:extLst>
          </p:cNvPr>
          <p:cNvSpPr/>
          <p:nvPr/>
        </p:nvSpPr>
        <p:spPr bwMode="white">
          <a:xfrm>
            <a:off x="1595956" y="5730212"/>
            <a:ext cx="938103" cy="4472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D65A3A6-A689-E1DF-59BC-C54FACB1273A}"/>
              </a:ext>
            </a:extLst>
          </p:cNvPr>
          <p:cNvSpPr/>
          <p:nvPr/>
        </p:nvSpPr>
        <p:spPr bwMode="white">
          <a:xfrm>
            <a:off x="3304838" y="5871677"/>
            <a:ext cx="163047" cy="2811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065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E8AFC64-FC95-3578-4280-24C8A43DF73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642679"/>
            <a:ext cx="8250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8688530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C98A0EF-EF50-BA53-3336-C69DD791847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0349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318E61B9-366E-0DAC-6C54-DFC6F4E2E76C}"/>
              </a:ext>
            </a:extLst>
          </p:cNvPr>
          <p:cNvSpPr/>
          <p:nvPr/>
        </p:nvSpPr>
        <p:spPr bwMode="white">
          <a:xfrm>
            <a:off x="177896" y="1375864"/>
            <a:ext cx="7858875" cy="25959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932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46145" y="4022725"/>
            <a:ext cx="1904365" cy="18662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21DE1F4-52C3-2D40-7FB1-04A89BD5C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754314"/>
            <a:ext cx="4572000" cy="129037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0D3982B-5E4C-BCB9-132D-454A26209A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3813315"/>
            <a:ext cx="7010400" cy="51952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89E5782-2F63-38FE-0017-788E39F7487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1209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A211F9F-B1A0-0A4E-B803-1F71720D13F8}"/>
              </a:ext>
            </a:extLst>
          </p:cNvPr>
          <p:cNvSpPr/>
          <p:nvPr/>
        </p:nvSpPr>
        <p:spPr bwMode="white">
          <a:xfrm>
            <a:off x="3492912" y="3474323"/>
            <a:ext cx="457243" cy="2957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2E55BA5-53BD-A33E-4905-81C4C946A96B}"/>
              </a:ext>
            </a:extLst>
          </p:cNvPr>
          <p:cNvSpPr/>
          <p:nvPr/>
        </p:nvSpPr>
        <p:spPr bwMode="white">
          <a:xfrm>
            <a:off x="7550950" y="3474323"/>
            <a:ext cx="257199" cy="2957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9815A28-B1F3-9B3F-5888-E939836B48FE}"/>
              </a:ext>
            </a:extLst>
          </p:cNvPr>
          <p:cNvSpPr/>
          <p:nvPr/>
        </p:nvSpPr>
        <p:spPr bwMode="white">
          <a:xfrm>
            <a:off x="4426452" y="4189758"/>
            <a:ext cx="447717" cy="2957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69F866F-039E-E88C-2D3C-E2106224FFCD}"/>
              </a:ext>
            </a:extLst>
          </p:cNvPr>
          <p:cNvSpPr/>
          <p:nvPr/>
        </p:nvSpPr>
        <p:spPr bwMode="white">
          <a:xfrm>
            <a:off x="6074434" y="4418697"/>
            <a:ext cx="409614" cy="3052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38FC5A6-98E6-BF32-ADD6-AD3870C36702}"/>
              </a:ext>
            </a:extLst>
          </p:cNvPr>
          <p:cNvSpPr/>
          <p:nvPr/>
        </p:nvSpPr>
        <p:spPr bwMode="white">
          <a:xfrm>
            <a:off x="2807047" y="4657176"/>
            <a:ext cx="257199" cy="3052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B8E34F6-66C5-BCB5-5032-E9439308FC5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0261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76F56AC-56C3-67D3-69F5-B8F0CD2840BD}"/>
              </a:ext>
            </a:extLst>
          </p:cNvPr>
          <p:cNvSpPr/>
          <p:nvPr/>
        </p:nvSpPr>
        <p:spPr bwMode="white">
          <a:xfrm>
            <a:off x="1349583" y="2434754"/>
            <a:ext cx="476295" cy="3052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F7CE56F-AE53-9CA5-02E2-3A403A020CAB}"/>
              </a:ext>
            </a:extLst>
          </p:cNvPr>
          <p:cNvSpPr/>
          <p:nvPr/>
        </p:nvSpPr>
        <p:spPr bwMode="white">
          <a:xfrm>
            <a:off x="2549847" y="3865832"/>
            <a:ext cx="171466" cy="2957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B8D17A0-C7BF-5F0E-5831-166F5A75EA60}"/>
              </a:ext>
            </a:extLst>
          </p:cNvPr>
          <p:cNvSpPr/>
          <p:nvPr/>
        </p:nvSpPr>
        <p:spPr bwMode="white">
          <a:xfrm>
            <a:off x="4026363" y="3865832"/>
            <a:ext cx="276251" cy="2957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EA3B537-2DE5-9C69-0341-FEDCBA92C6E6}"/>
              </a:ext>
            </a:extLst>
          </p:cNvPr>
          <p:cNvSpPr/>
          <p:nvPr/>
        </p:nvSpPr>
        <p:spPr bwMode="white">
          <a:xfrm>
            <a:off x="2121181" y="4581372"/>
            <a:ext cx="171466" cy="2957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94619B9-5123-20D9-80A0-140BE33AAEDF}"/>
              </a:ext>
            </a:extLst>
          </p:cNvPr>
          <p:cNvSpPr/>
          <p:nvPr/>
        </p:nvSpPr>
        <p:spPr bwMode="white">
          <a:xfrm>
            <a:off x="3559594" y="4581372"/>
            <a:ext cx="257199" cy="3052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408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3B26597-6937-B6A2-8E54-9C62680B997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28441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3794C94-E6DA-2C37-ACEF-90688C1C344A}"/>
              </a:ext>
            </a:extLst>
          </p:cNvPr>
          <p:cNvSpPr/>
          <p:nvPr/>
        </p:nvSpPr>
        <p:spPr bwMode="white">
          <a:xfrm>
            <a:off x="2292648" y="1986703"/>
            <a:ext cx="276251" cy="2958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E9E4BB8-E869-C8DB-96C5-5BBE886BB046}"/>
              </a:ext>
            </a:extLst>
          </p:cNvPr>
          <p:cNvSpPr/>
          <p:nvPr/>
        </p:nvSpPr>
        <p:spPr bwMode="white">
          <a:xfrm>
            <a:off x="5121843" y="1986703"/>
            <a:ext cx="457243" cy="3054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BE47B88-BE89-3F34-66C1-83A5A1A0075D}"/>
              </a:ext>
            </a:extLst>
          </p:cNvPr>
          <p:cNvSpPr/>
          <p:nvPr/>
        </p:nvSpPr>
        <p:spPr bwMode="white">
          <a:xfrm>
            <a:off x="6645988" y="3418339"/>
            <a:ext cx="685865" cy="3054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572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AF0E5DE-6E73-E8ED-342B-3AF3F683E99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708944"/>
            <a:ext cx="8640000" cy="55809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AC3E4CB-FC06-000C-5CCC-4DEFC9D8E1E6}"/>
              </a:ext>
            </a:extLst>
          </p:cNvPr>
          <p:cNvSpPr/>
          <p:nvPr/>
        </p:nvSpPr>
        <p:spPr bwMode="white">
          <a:xfrm>
            <a:off x="7951038" y="2473850"/>
            <a:ext cx="342932" cy="2766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BDE0D3D-D59D-4B4F-869A-87EB490BB07A}"/>
              </a:ext>
            </a:extLst>
          </p:cNvPr>
          <p:cNvSpPr/>
          <p:nvPr/>
        </p:nvSpPr>
        <p:spPr bwMode="white">
          <a:xfrm>
            <a:off x="7893883" y="3151193"/>
            <a:ext cx="400088" cy="3816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2F2E29B-FEBC-DE66-DDBE-3AA8387835AD}"/>
              </a:ext>
            </a:extLst>
          </p:cNvPr>
          <p:cNvSpPr/>
          <p:nvPr/>
        </p:nvSpPr>
        <p:spPr bwMode="white">
          <a:xfrm>
            <a:off x="7951038" y="3895316"/>
            <a:ext cx="333406" cy="2862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4E184F4-62E4-6723-B9E6-0D5F400D01E1}"/>
              </a:ext>
            </a:extLst>
          </p:cNvPr>
          <p:cNvSpPr/>
          <p:nvPr/>
        </p:nvSpPr>
        <p:spPr bwMode="white">
          <a:xfrm>
            <a:off x="7893883" y="5765163"/>
            <a:ext cx="390562" cy="3816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551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2D0E071-4437-D9DA-F69B-BBF29B22AF8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28694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BFE9039-8240-8768-51DD-1DAD2156E570}"/>
              </a:ext>
            </a:extLst>
          </p:cNvPr>
          <p:cNvSpPr/>
          <p:nvPr/>
        </p:nvSpPr>
        <p:spPr bwMode="white">
          <a:xfrm>
            <a:off x="968546" y="2843625"/>
            <a:ext cx="1009746" cy="3050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9FB20EA-C035-FFC8-D06B-C7E39105319A}"/>
              </a:ext>
            </a:extLst>
          </p:cNvPr>
          <p:cNvSpPr/>
          <p:nvPr/>
        </p:nvSpPr>
        <p:spPr bwMode="white">
          <a:xfrm>
            <a:off x="5150421" y="2843625"/>
            <a:ext cx="1428886" cy="10200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608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236E5EC-9D11-0637-4292-3D8B123E596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29073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3F03F32-63F0-C731-2407-4CB006E6ABF1}"/>
              </a:ext>
            </a:extLst>
          </p:cNvPr>
          <p:cNvSpPr/>
          <p:nvPr/>
        </p:nvSpPr>
        <p:spPr bwMode="white">
          <a:xfrm>
            <a:off x="177896" y="2395474"/>
            <a:ext cx="3429327" cy="14870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3918212-C6B6-457C-E075-E6FE9C0E232F}"/>
              </a:ext>
            </a:extLst>
          </p:cNvPr>
          <p:cNvSpPr/>
          <p:nvPr/>
        </p:nvSpPr>
        <p:spPr bwMode="white">
          <a:xfrm>
            <a:off x="4397874" y="2595654"/>
            <a:ext cx="3295963" cy="12868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98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973FFA9-00F3-D60F-A0EF-DAF9B89ACD6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29847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AB439BE-CCEE-3A7F-C964-8AE7C1985462}"/>
              </a:ext>
            </a:extLst>
          </p:cNvPr>
          <p:cNvSpPr/>
          <p:nvPr/>
        </p:nvSpPr>
        <p:spPr bwMode="white">
          <a:xfrm>
            <a:off x="1397212" y="3549790"/>
            <a:ext cx="6468092" cy="3909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540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锵锵 成</cp:lastModifiedBy>
  <cp:revision>8</cp:revision>
  <dcterms:created xsi:type="dcterms:W3CDTF">2023-07-03T01:47:00Z</dcterms:created>
  <dcterms:modified xsi:type="dcterms:W3CDTF">2023-07-07T07:21:09Z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