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BC2B8E-B7E5-3077-2614-985F6898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43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8ED187-EF56-E98A-14BA-8FFC9DBF297D}"/>
              </a:ext>
            </a:extLst>
          </p:cNvPr>
          <p:cNvSpPr/>
          <p:nvPr/>
        </p:nvSpPr>
        <p:spPr bwMode="white">
          <a:xfrm>
            <a:off x="177896" y="2226366"/>
            <a:ext cx="2345634" cy="239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B66921-EAB8-06DD-EEAC-265922896729}"/>
              </a:ext>
            </a:extLst>
          </p:cNvPr>
          <p:cNvSpPr/>
          <p:nvPr/>
        </p:nvSpPr>
        <p:spPr bwMode="white">
          <a:xfrm>
            <a:off x="3790122" y="2226366"/>
            <a:ext cx="2345635" cy="239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C37660-9966-FDAA-5495-F10DB669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11"/>
            <a:ext cx="80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658044-2150-5E1B-1B22-50F336B10E8D}"/>
              </a:ext>
            </a:extLst>
          </p:cNvPr>
          <p:cNvSpPr/>
          <p:nvPr/>
        </p:nvSpPr>
        <p:spPr bwMode="white">
          <a:xfrm>
            <a:off x="2112361" y="5348440"/>
            <a:ext cx="352811" cy="70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7AA690-5A5A-061C-76FD-7754E1B447CB}"/>
              </a:ext>
            </a:extLst>
          </p:cNvPr>
          <p:cNvSpPr/>
          <p:nvPr/>
        </p:nvSpPr>
        <p:spPr bwMode="white">
          <a:xfrm>
            <a:off x="2743200" y="2610676"/>
            <a:ext cx="760325" cy="424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681426-7DA6-DC73-F540-932F73163DE5}"/>
              </a:ext>
            </a:extLst>
          </p:cNvPr>
          <p:cNvSpPr/>
          <p:nvPr/>
        </p:nvSpPr>
        <p:spPr bwMode="white">
          <a:xfrm>
            <a:off x="6573078" y="1934815"/>
            <a:ext cx="1122524" cy="49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1128F008-BF29-50C1-8B04-3F027F846562}"/>
              </a:ext>
            </a:extLst>
          </p:cNvPr>
          <p:cNvSpPr/>
          <p:nvPr/>
        </p:nvSpPr>
        <p:spPr bwMode="white">
          <a:xfrm>
            <a:off x="6573078" y="3223590"/>
            <a:ext cx="1122524" cy="49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A51A1B-501D-4B22-3E3B-1AFDDAB617E5}"/>
              </a:ext>
            </a:extLst>
          </p:cNvPr>
          <p:cNvSpPr/>
          <p:nvPr/>
        </p:nvSpPr>
        <p:spPr bwMode="white">
          <a:xfrm>
            <a:off x="2676940" y="3876263"/>
            <a:ext cx="760325" cy="49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1847D9-333B-F7FF-BC83-B5C590CB9524}"/>
              </a:ext>
            </a:extLst>
          </p:cNvPr>
          <p:cNvSpPr/>
          <p:nvPr/>
        </p:nvSpPr>
        <p:spPr bwMode="white">
          <a:xfrm>
            <a:off x="5599044" y="4545497"/>
            <a:ext cx="1122524" cy="490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FDFE37-C4BD-D85C-3F72-6F7418C741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98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0FE46F-7250-E3F5-F4DD-B5B12FF61080}"/>
              </a:ext>
            </a:extLst>
          </p:cNvPr>
          <p:cNvSpPr/>
          <p:nvPr/>
        </p:nvSpPr>
        <p:spPr bwMode="white">
          <a:xfrm>
            <a:off x="1511523" y="3235948"/>
            <a:ext cx="1686085" cy="109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1CDFA9-6CF1-000E-A08B-EDB23E0FD253}"/>
              </a:ext>
            </a:extLst>
          </p:cNvPr>
          <p:cNvSpPr/>
          <p:nvPr/>
        </p:nvSpPr>
        <p:spPr bwMode="white">
          <a:xfrm>
            <a:off x="4150200" y="3235948"/>
            <a:ext cx="3267386" cy="2155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59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B4D64A-2AF1-3012-5A47-B52EAFF4A4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08941"/>
            <a:ext cx="8640000" cy="530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C0EFBB-A07C-CE57-A8EE-C9957EA1B0EF}"/>
              </a:ext>
            </a:extLst>
          </p:cNvPr>
          <p:cNvSpPr/>
          <p:nvPr/>
        </p:nvSpPr>
        <p:spPr bwMode="white">
          <a:xfrm>
            <a:off x="5150421" y="5516329"/>
            <a:ext cx="257199" cy="305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89569D-0BDE-7094-3737-D7E974F3C836}"/>
              </a:ext>
            </a:extLst>
          </p:cNvPr>
          <p:cNvSpPr/>
          <p:nvPr/>
        </p:nvSpPr>
        <p:spPr bwMode="white">
          <a:xfrm>
            <a:off x="6588833" y="5516329"/>
            <a:ext cx="276251" cy="305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6FA487-67E5-5E55-6AA6-806F33C8C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9FC0D8-6136-A361-8A06-0CAC95C8B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462" y="3813315"/>
            <a:ext cx="4679076" cy="5839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D01DFB-302B-9644-7B62-1F7DECD650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62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C415D8-2AB9-9ABA-6012-AD8284833127}"/>
              </a:ext>
            </a:extLst>
          </p:cNvPr>
          <p:cNvSpPr/>
          <p:nvPr/>
        </p:nvSpPr>
        <p:spPr bwMode="white">
          <a:xfrm>
            <a:off x="4464555" y="3413917"/>
            <a:ext cx="276251" cy="30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227BBF-F28F-A2BA-902B-3CD722F291B1}"/>
              </a:ext>
            </a:extLst>
          </p:cNvPr>
          <p:cNvSpPr/>
          <p:nvPr/>
        </p:nvSpPr>
        <p:spPr bwMode="white">
          <a:xfrm>
            <a:off x="7589054" y="3423443"/>
            <a:ext cx="257199" cy="295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AFBC51-EC99-20F8-9BBB-4F540260571A}"/>
              </a:ext>
            </a:extLst>
          </p:cNvPr>
          <p:cNvSpPr/>
          <p:nvPr/>
        </p:nvSpPr>
        <p:spPr bwMode="white">
          <a:xfrm>
            <a:off x="3048001" y="3988904"/>
            <a:ext cx="795130" cy="1053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0435DC-CBE6-10B5-C466-DFD6646029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7723"/>
            <a:ext cx="8640000" cy="473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81337D-EA31-4127-206E-4EB60BD9FE70}"/>
              </a:ext>
            </a:extLst>
          </p:cNvPr>
          <p:cNvSpPr/>
          <p:nvPr/>
        </p:nvSpPr>
        <p:spPr bwMode="white">
          <a:xfrm>
            <a:off x="5369517" y="1766712"/>
            <a:ext cx="1076427" cy="30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3251D8-8C29-F0B0-C8A7-69ED1A9F20A6}"/>
              </a:ext>
            </a:extLst>
          </p:cNvPr>
          <p:cNvSpPr/>
          <p:nvPr/>
        </p:nvSpPr>
        <p:spPr bwMode="white">
          <a:xfrm>
            <a:off x="1835404" y="2444359"/>
            <a:ext cx="466769" cy="763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96DCF7-B314-8515-8F8B-97C2007BE842}"/>
              </a:ext>
            </a:extLst>
          </p:cNvPr>
          <p:cNvSpPr/>
          <p:nvPr/>
        </p:nvSpPr>
        <p:spPr bwMode="white">
          <a:xfrm>
            <a:off x="1273375" y="3809198"/>
            <a:ext cx="1038324" cy="30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33D83C-2DF3-62A3-4336-BC5E3DEAF8F2}"/>
              </a:ext>
            </a:extLst>
          </p:cNvPr>
          <p:cNvSpPr/>
          <p:nvPr/>
        </p:nvSpPr>
        <p:spPr bwMode="white">
          <a:xfrm>
            <a:off x="4769384" y="3589679"/>
            <a:ext cx="457243" cy="763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563D41-59CB-E4CF-A76D-AC1352636677}"/>
              </a:ext>
            </a:extLst>
          </p:cNvPr>
          <p:cNvSpPr/>
          <p:nvPr/>
        </p:nvSpPr>
        <p:spPr bwMode="white">
          <a:xfrm>
            <a:off x="3321446" y="4954518"/>
            <a:ext cx="1038324" cy="305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578462-ADE6-FCC2-B235-E615F86560D3}"/>
              </a:ext>
            </a:extLst>
          </p:cNvPr>
          <p:cNvSpPr/>
          <p:nvPr/>
        </p:nvSpPr>
        <p:spPr bwMode="white">
          <a:xfrm>
            <a:off x="6817455" y="4725454"/>
            <a:ext cx="457244" cy="77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0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840AD4-97AC-4600-75AD-BA91D83737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82440"/>
            <a:ext cx="8640000" cy="565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E11A10-06A6-F1B6-16CE-48F0ED6BF6F0}"/>
              </a:ext>
            </a:extLst>
          </p:cNvPr>
          <p:cNvSpPr/>
          <p:nvPr/>
        </p:nvSpPr>
        <p:spPr bwMode="white">
          <a:xfrm>
            <a:off x="2492692" y="1139811"/>
            <a:ext cx="266725" cy="304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837E88-C90B-AFDC-F899-ED36CAB191F1}"/>
              </a:ext>
            </a:extLst>
          </p:cNvPr>
          <p:cNvSpPr/>
          <p:nvPr/>
        </p:nvSpPr>
        <p:spPr bwMode="white">
          <a:xfrm>
            <a:off x="4093045" y="1149340"/>
            <a:ext cx="381036" cy="29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353C7C-57CA-A5D3-32CA-50F80C0A3916}"/>
              </a:ext>
            </a:extLst>
          </p:cNvPr>
          <p:cNvSpPr/>
          <p:nvPr/>
        </p:nvSpPr>
        <p:spPr bwMode="white">
          <a:xfrm>
            <a:off x="5779131" y="911125"/>
            <a:ext cx="381036" cy="304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FB87C7E-4C4B-8103-6F0C-9FF980E822B7}"/>
              </a:ext>
            </a:extLst>
          </p:cNvPr>
          <p:cNvSpPr/>
          <p:nvPr/>
        </p:nvSpPr>
        <p:spPr bwMode="white">
          <a:xfrm>
            <a:off x="1463894" y="3798284"/>
            <a:ext cx="666813" cy="304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33151B-28F5-9B5E-D471-34B1C13C08E3}"/>
              </a:ext>
            </a:extLst>
          </p:cNvPr>
          <p:cNvSpPr/>
          <p:nvPr/>
        </p:nvSpPr>
        <p:spPr bwMode="white">
          <a:xfrm>
            <a:off x="5055162" y="3569598"/>
            <a:ext cx="390562" cy="771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6726054-A015-4DC0-706B-DDBF5CC5ECFB}"/>
              </a:ext>
            </a:extLst>
          </p:cNvPr>
          <p:cNvSpPr/>
          <p:nvPr/>
        </p:nvSpPr>
        <p:spPr bwMode="white">
          <a:xfrm>
            <a:off x="5950597" y="4713028"/>
            <a:ext cx="666813" cy="304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24B613-ECD3-E080-33CE-3C46DA8DABE7}"/>
              </a:ext>
            </a:extLst>
          </p:cNvPr>
          <p:cNvSpPr/>
          <p:nvPr/>
        </p:nvSpPr>
        <p:spPr bwMode="white">
          <a:xfrm>
            <a:off x="2092606" y="5389557"/>
            <a:ext cx="666812" cy="771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566D878-B610-465F-BA1A-FE5AEA3B27D5}"/>
              </a:ext>
            </a:extLst>
          </p:cNvPr>
          <p:cNvSpPr/>
          <p:nvPr/>
        </p:nvSpPr>
        <p:spPr bwMode="white">
          <a:xfrm>
            <a:off x="5792383" y="1349851"/>
            <a:ext cx="381036" cy="43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BC97A9-E380-E38D-E370-F126A60F6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52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20AF7D9-8645-BBCF-9DBB-D2BAEB05671F}"/>
              </a:ext>
            </a:extLst>
          </p:cNvPr>
          <p:cNvSpPr/>
          <p:nvPr/>
        </p:nvSpPr>
        <p:spPr bwMode="white">
          <a:xfrm>
            <a:off x="3969208" y="2417341"/>
            <a:ext cx="695391" cy="305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05C295-6684-1D0E-AD82-EE2BB7F062E6}"/>
              </a:ext>
            </a:extLst>
          </p:cNvPr>
          <p:cNvSpPr/>
          <p:nvPr/>
        </p:nvSpPr>
        <p:spPr bwMode="white">
          <a:xfrm>
            <a:off x="3969208" y="3095564"/>
            <a:ext cx="676339" cy="305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A0631F-017E-A13F-51A0-E4A6710255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36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AAEACA-B1AF-FA7F-A4ED-3F1F3CB9EE6C}"/>
              </a:ext>
            </a:extLst>
          </p:cNvPr>
          <p:cNvSpPr/>
          <p:nvPr/>
        </p:nvSpPr>
        <p:spPr bwMode="white">
          <a:xfrm>
            <a:off x="7951038" y="2034350"/>
            <a:ext cx="342932" cy="28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F61C2C-F65D-A82F-06D9-0826A185A896}"/>
              </a:ext>
            </a:extLst>
          </p:cNvPr>
          <p:cNvSpPr/>
          <p:nvPr/>
        </p:nvSpPr>
        <p:spPr bwMode="white">
          <a:xfrm>
            <a:off x="7951038" y="2711939"/>
            <a:ext cx="333406" cy="286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D079D0-6574-3986-E31C-F58A59825043}"/>
              </a:ext>
            </a:extLst>
          </p:cNvPr>
          <p:cNvSpPr/>
          <p:nvPr/>
        </p:nvSpPr>
        <p:spPr bwMode="white">
          <a:xfrm>
            <a:off x="7893883" y="4257986"/>
            <a:ext cx="390562" cy="381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4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C5D74D-D4ED-56C8-C9BB-A2284AED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736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2C801A-A0AE-D7F8-2E4D-FA6CE961B629}"/>
              </a:ext>
            </a:extLst>
          </p:cNvPr>
          <p:cNvSpPr/>
          <p:nvPr/>
        </p:nvSpPr>
        <p:spPr bwMode="white">
          <a:xfrm>
            <a:off x="7217543" y="2014495"/>
            <a:ext cx="400088" cy="381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F7DFD5-4CA1-4C26-D43D-1EFE6BB7D4A8}"/>
              </a:ext>
            </a:extLst>
          </p:cNvPr>
          <p:cNvSpPr/>
          <p:nvPr/>
        </p:nvSpPr>
        <p:spPr bwMode="white">
          <a:xfrm>
            <a:off x="7274699" y="3387632"/>
            <a:ext cx="342932" cy="28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82B602-73A1-261D-40AE-4972C2A2BD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93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747AE4-E622-B229-474E-DFCAE06F0E16}"/>
              </a:ext>
            </a:extLst>
          </p:cNvPr>
          <p:cNvSpPr/>
          <p:nvPr/>
        </p:nvSpPr>
        <p:spPr bwMode="white">
          <a:xfrm>
            <a:off x="959020" y="2814707"/>
            <a:ext cx="1419360" cy="1458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FC532C-311D-1539-DD61-E0EBEEB47BCD}"/>
              </a:ext>
            </a:extLst>
          </p:cNvPr>
          <p:cNvSpPr/>
          <p:nvPr/>
        </p:nvSpPr>
        <p:spPr bwMode="white">
          <a:xfrm>
            <a:off x="4702703" y="2814707"/>
            <a:ext cx="1838500" cy="122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2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