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57F2B8-36CE-40CD-B573-638EEB4379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42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01D7FC-14CD-042A-3E53-C46D06E0E619}"/>
              </a:ext>
            </a:extLst>
          </p:cNvPr>
          <p:cNvSpPr/>
          <p:nvPr/>
        </p:nvSpPr>
        <p:spPr bwMode="white">
          <a:xfrm>
            <a:off x="730399" y="2713242"/>
            <a:ext cx="5010628" cy="153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FD4351-226D-D995-B76B-9A13031E9F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30640"/>
            <a:ext cx="84525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E66847-F7AD-1265-A05F-1E21F7B0A3D5}"/>
              </a:ext>
            </a:extLst>
          </p:cNvPr>
          <p:cNvSpPr/>
          <p:nvPr/>
        </p:nvSpPr>
        <p:spPr bwMode="white">
          <a:xfrm>
            <a:off x="1688432" y="4568892"/>
            <a:ext cx="4901895" cy="1491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332927-13FD-1E2F-6C06-2E7057EA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D227A41-0911-C7CC-11F1-34BE9AEC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4" y="3813315"/>
            <a:ext cx="7023652" cy="576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AFBF7A-C677-CF2D-1232-96BF2E588C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5934"/>
            <a:ext cx="8640000" cy="5732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857ADF-5369-F001-868C-FAC122873876}"/>
              </a:ext>
            </a:extLst>
          </p:cNvPr>
          <p:cNvSpPr/>
          <p:nvPr/>
        </p:nvSpPr>
        <p:spPr bwMode="white">
          <a:xfrm>
            <a:off x="892339" y="4051627"/>
            <a:ext cx="2791765" cy="2193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B5BB69-959D-372D-A469-9177D948EF95}"/>
              </a:ext>
            </a:extLst>
          </p:cNvPr>
          <p:cNvSpPr/>
          <p:nvPr/>
        </p:nvSpPr>
        <p:spPr bwMode="white">
          <a:xfrm>
            <a:off x="4399722" y="4051626"/>
            <a:ext cx="3339548" cy="2097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689652-88A1-AE97-A6D2-81C66DF73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0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E55D80-1127-8CE2-C740-8549C0D2DC79}"/>
              </a:ext>
            </a:extLst>
          </p:cNvPr>
          <p:cNvSpPr/>
          <p:nvPr/>
        </p:nvSpPr>
        <p:spPr bwMode="white">
          <a:xfrm>
            <a:off x="79512" y="2213113"/>
            <a:ext cx="3087757" cy="2368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1A10B3-1549-BA15-07FD-38DB04CA2813}"/>
              </a:ext>
            </a:extLst>
          </p:cNvPr>
          <p:cNvSpPr/>
          <p:nvPr/>
        </p:nvSpPr>
        <p:spPr bwMode="white">
          <a:xfrm>
            <a:off x="3763617" y="2213113"/>
            <a:ext cx="3087757" cy="215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1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465A08-DFDC-7EB2-9064-9E375D3C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81219"/>
            <a:ext cx="8640000" cy="505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D56E3F-E6BE-657D-87FB-9A160F4CED50}"/>
              </a:ext>
            </a:extLst>
          </p:cNvPr>
          <p:cNvSpPr/>
          <p:nvPr/>
        </p:nvSpPr>
        <p:spPr bwMode="white">
          <a:xfrm>
            <a:off x="1683026" y="4916558"/>
            <a:ext cx="3353083" cy="1152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9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34B491-832D-D71D-7830-BAE65C6B03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9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5B390A-1F69-54D3-BFBC-E2864A780300}"/>
              </a:ext>
            </a:extLst>
          </p:cNvPr>
          <p:cNvSpPr/>
          <p:nvPr/>
        </p:nvSpPr>
        <p:spPr bwMode="white">
          <a:xfrm>
            <a:off x="1835404" y="4084399"/>
            <a:ext cx="857331" cy="40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98FDFF-2B93-E4EB-9704-9DDA14A8C5C4}"/>
              </a:ext>
            </a:extLst>
          </p:cNvPr>
          <p:cNvSpPr/>
          <p:nvPr/>
        </p:nvSpPr>
        <p:spPr bwMode="white">
          <a:xfrm>
            <a:off x="5769605" y="4093937"/>
            <a:ext cx="1276471" cy="371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13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E3B221-19AD-3D99-D401-DC2C6EA63F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7A33F60-8F31-A4C5-4632-A1D265B6BC9C}"/>
              </a:ext>
            </a:extLst>
          </p:cNvPr>
          <p:cNvSpPr/>
          <p:nvPr/>
        </p:nvSpPr>
        <p:spPr bwMode="white">
          <a:xfrm>
            <a:off x="177896" y="1328134"/>
            <a:ext cx="5515501" cy="294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1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F6193A-0014-8909-A859-96BA085E3B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4"/>
            <a:ext cx="77876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A972FB-5843-4AC2-A032-6F3D02D210AE}"/>
              </a:ext>
            </a:extLst>
          </p:cNvPr>
          <p:cNvSpPr/>
          <p:nvPr/>
        </p:nvSpPr>
        <p:spPr bwMode="white">
          <a:xfrm>
            <a:off x="530087" y="3233529"/>
            <a:ext cx="3286539" cy="2891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557843-18E2-0E9E-A349-4183E0C88606}"/>
              </a:ext>
            </a:extLst>
          </p:cNvPr>
          <p:cNvSpPr/>
          <p:nvPr/>
        </p:nvSpPr>
        <p:spPr bwMode="white">
          <a:xfrm>
            <a:off x="4766643" y="2566268"/>
            <a:ext cx="789923" cy="352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2CF9C63-713E-F5F3-1F30-48858D72DB6E}"/>
              </a:ext>
            </a:extLst>
          </p:cNvPr>
          <p:cNvSpPr/>
          <p:nvPr/>
        </p:nvSpPr>
        <p:spPr bwMode="white">
          <a:xfrm>
            <a:off x="1090820" y="2369262"/>
            <a:ext cx="789924" cy="66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E3BAD3-4011-3057-FF95-2BB2BE2AC0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94470"/>
            <a:ext cx="8640000" cy="4360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864621-4570-704C-2B06-87793B22F696}"/>
              </a:ext>
            </a:extLst>
          </p:cNvPr>
          <p:cNvSpPr/>
          <p:nvPr/>
        </p:nvSpPr>
        <p:spPr bwMode="white">
          <a:xfrm>
            <a:off x="1406738" y="3623575"/>
            <a:ext cx="5010628" cy="153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3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