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D994D6-D065-342B-F849-8F37DE3A1B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47480"/>
            <a:ext cx="8640000" cy="4762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559446-282B-5AB5-F47F-436875ED4690}"/>
              </a:ext>
            </a:extLst>
          </p:cNvPr>
          <p:cNvSpPr/>
          <p:nvPr/>
        </p:nvSpPr>
        <p:spPr bwMode="white">
          <a:xfrm>
            <a:off x="892339" y="2938412"/>
            <a:ext cx="7820771" cy="267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0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00CA57-E5E8-7F01-3937-14D3119128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17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6603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2138C9-2C9C-FF49-9038-4629330A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37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497F484-5A8E-E583-9BFF-A35CEF847B9D}"/>
              </a:ext>
            </a:extLst>
          </p:cNvPr>
          <p:cNvSpPr/>
          <p:nvPr/>
        </p:nvSpPr>
        <p:spPr bwMode="white">
          <a:xfrm>
            <a:off x="177896" y="1290048"/>
            <a:ext cx="7773142" cy="310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58F1EF-D000-C4E6-010F-E2E7833B1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A56B0A4-8DB3-BC1D-BAA9-4A2A3D11A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2" y="3813315"/>
            <a:ext cx="7222435" cy="5775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28473D-6B6E-7A93-88A2-376A7D9249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6"/>
            <a:ext cx="73864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95A0CF-9B91-3560-DD10-5785313657EB}"/>
              </a:ext>
            </a:extLst>
          </p:cNvPr>
          <p:cNvSpPr/>
          <p:nvPr/>
        </p:nvSpPr>
        <p:spPr bwMode="white">
          <a:xfrm>
            <a:off x="5501318" y="3435071"/>
            <a:ext cx="1498457" cy="105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4EE4EF-995A-3384-9BF2-56E6AD045A29}"/>
              </a:ext>
            </a:extLst>
          </p:cNvPr>
          <p:cNvSpPr/>
          <p:nvPr/>
        </p:nvSpPr>
        <p:spPr bwMode="white">
          <a:xfrm>
            <a:off x="3693397" y="4730461"/>
            <a:ext cx="236169" cy="25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644125-DBC1-E59D-AAD6-EE1E0D206008}"/>
              </a:ext>
            </a:extLst>
          </p:cNvPr>
          <p:cNvSpPr/>
          <p:nvPr/>
        </p:nvSpPr>
        <p:spPr bwMode="white">
          <a:xfrm>
            <a:off x="5118560" y="4730461"/>
            <a:ext cx="228026" cy="260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22495D-1149-CF90-46CA-4B0058604BB7}"/>
              </a:ext>
            </a:extLst>
          </p:cNvPr>
          <p:cNvSpPr/>
          <p:nvPr/>
        </p:nvSpPr>
        <p:spPr bwMode="white">
          <a:xfrm>
            <a:off x="3123332" y="5732555"/>
            <a:ext cx="228026" cy="18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50539D5-6BB1-65A1-3EF8-866C9BFA6503}"/>
              </a:ext>
            </a:extLst>
          </p:cNvPr>
          <p:cNvSpPr/>
          <p:nvPr/>
        </p:nvSpPr>
        <p:spPr bwMode="white">
          <a:xfrm>
            <a:off x="4711371" y="5699966"/>
            <a:ext cx="211738" cy="25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692F65-C6C1-1F93-4DED-642C1D7EA2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0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01B22A-71BF-ED88-7042-B21F8A0CC059}"/>
              </a:ext>
            </a:extLst>
          </p:cNvPr>
          <p:cNvSpPr/>
          <p:nvPr/>
        </p:nvSpPr>
        <p:spPr bwMode="white">
          <a:xfrm>
            <a:off x="3540542" y="1423745"/>
            <a:ext cx="447717" cy="305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EBF17A-0AF5-147C-576A-58C70CAAE319}"/>
              </a:ext>
            </a:extLst>
          </p:cNvPr>
          <p:cNvSpPr/>
          <p:nvPr/>
        </p:nvSpPr>
        <p:spPr bwMode="white">
          <a:xfrm>
            <a:off x="1521049" y="2330852"/>
            <a:ext cx="276251" cy="29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A3B69B-1864-0C0E-493D-37820ED78FF1}"/>
              </a:ext>
            </a:extLst>
          </p:cNvPr>
          <p:cNvSpPr/>
          <p:nvPr/>
        </p:nvSpPr>
        <p:spPr bwMode="white">
          <a:xfrm>
            <a:off x="3061252" y="4125969"/>
            <a:ext cx="669807" cy="773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4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847E15-89A9-D687-D05D-A32B70A580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01708"/>
            <a:ext cx="8640000" cy="5353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1883D0-08A2-87B6-6B7D-BAB2D6D9C76F}"/>
              </a:ext>
            </a:extLst>
          </p:cNvPr>
          <p:cNvSpPr/>
          <p:nvPr/>
        </p:nvSpPr>
        <p:spPr bwMode="white">
          <a:xfrm>
            <a:off x="2225966" y="2004072"/>
            <a:ext cx="428665" cy="31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B3C1FB-5A01-3B7A-24B6-4321FF86D467}"/>
              </a:ext>
            </a:extLst>
          </p:cNvPr>
          <p:cNvSpPr/>
          <p:nvPr/>
        </p:nvSpPr>
        <p:spPr bwMode="white">
          <a:xfrm>
            <a:off x="6236374" y="2004072"/>
            <a:ext cx="428665" cy="31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F7F2CD-069C-3725-B0B2-EB946A5638F9}"/>
              </a:ext>
            </a:extLst>
          </p:cNvPr>
          <p:cNvSpPr/>
          <p:nvPr/>
        </p:nvSpPr>
        <p:spPr bwMode="white">
          <a:xfrm>
            <a:off x="2216441" y="3149182"/>
            <a:ext cx="438191" cy="30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511DA3-ABE7-B576-6E3A-394509754D79}"/>
              </a:ext>
            </a:extLst>
          </p:cNvPr>
          <p:cNvSpPr/>
          <p:nvPr/>
        </p:nvSpPr>
        <p:spPr bwMode="white">
          <a:xfrm>
            <a:off x="6236374" y="3139639"/>
            <a:ext cx="428665" cy="31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8E9439-9342-C30E-B136-6288D1681004}"/>
              </a:ext>
            </a:extLst>
          </p:cNvPr>
          <p:cNvSpPr/>
          <p:nvPr/>
        </p:nvSpPr>
        <p:spPr bwMode="white">
          <a:xfrm>
            <a:off x="5588613" y="4599654"/>
            <a:ext cx="828754" cy="3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9CDFA8-4511-CEAC-2865-EFA8EF7F65CB}"/>
              </a:ext>
            </a:extLst>
          </p:cNvPr>
          <p:cNvSpPr/>
          <p:nvPr/>
        </p:nvSpPr>
        <p:spPr bwMode="white">
          <a:xfrm>
            <a:off x="7312802" y="5048155"/>
            <a:ext cx="828754" cy="381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5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BC5E68-E8A8-86B1-F4F3-D72D99874E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95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C0CEFB-38D4-FFCD-06CB-642E99CD8CFB}"/>
              </a:ext>
            </a:extLst>
          </p:cNvPr>
          <p:cNvSpPr/>
          <p:nvPr/>
        </p:nvSpPr>
        <p:spPr bwMode="white">
          <a:xfrm>
            <a:off x="968546" y="3142133"/>
            <a:ext cx="1533671" cy="190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F8FAAE-2A8B-BC8E-E4FF-FA76A473CCC1}"/>
              </a:ext>
            </a:extLst>
          </p:cNvPr>
          <p:cNvSpPr/>
          <p:nvPr/>
        </p:nvSpPr>
        <p:spPr bwMode="white">
          <a:xfrm>
            <a:off x="3588171" y="3142133"/>
            <a:ext cx="1695611" cy="190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25A7AB-D76C-F9AF-D7E4-0A6267528373}"/>
              </a:ext>
            </a:extLst>
          </p:cNvPr>
          <p:cNvSpPr/>
          <p:nvPr/>
        </p:nvSpPr>
        <p:spPr bwMode="white">
          <a:xfrm>
            <a:off x="6360211" y="3142133"/>
            <a:ext cx="1609878" cy="190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1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9B18D9-BEA1-801A-49DD-12C5426ED2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25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866E42-DEC8-8492-A01D-2389D7C4CA41}"/>
              </a:ext>
            </a:extLst>
          </p:cNvPr>
          <p:cNvSpPr/>
          <p:nvPr/>
        </p:nvSpPr>
        <p:spPr bwMode="white">
          <a:xfrm>
            <a:off x="177896" y="2444539"/>
            <a:ext cx="1724189" cy="1908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62D83E-9830-158F-5DD4-C0A0D4EE1819}"/>
              </a:ext>
            </a:extLst>
          </p:cNvPr>
          <p:cNvSpPr/>
          <p:nvPr/>
        </p:nvSpPr>
        <p:spPr bwMode="white">
          <a:xfrm>
            <a:off x="2835625" y="2444539"/>
            <a:ext cx="1695611" cy="1898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7380D9-9449-0FFD-2DF1-CF4FB823BD0B}"/>
              </a:ext>
            </a:extLst>
          </p:cNvPr>
          <p:cNvSpPr/>
          <p:nvPr/>
        </p:nvSpPr>
        <p:spPr bwMode="white">
          <a:xfrm>
            <a:off x="5607664" y="2444539"/>
            <a:ext cx="1609878" cy="1908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7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1152A0-654B-725F-D6B5-E1F2F0EC87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6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5DD47B-BA50-127D-6F98-955C6E29A247}"/>
              </a:ext>
            </a:extLst>
          </p:cNvPr>
          <p:cNvSpPr/>
          <p:nvPr/>
        </p:nvSpPr>
        <p:spPr bwMode="white">
          <a:xfrm>
            <a:off x="2568899" y="3026784"/>
            <a:ext cx="2619625" cy="1517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7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D19EEC-0052-81C3-D7C1-8E4A382E0A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14956"/>
            <a:ext cx="8640000" cy="4857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4FB2D5-D84F-0905-0713-9BC0CBB646F0}"/>
              </a:ext>
            </a:extLst>
          </p:cNvPr>
          <p:cNvSpPr/>
          <p:nvPr/>
        </p:nvSpPr>
        <p:spPr bwMode="white">
          <a:xfrm>
            <a:off x="892339" y="3715946"/>
            <a:ext cx="6830077" cy="1927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6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