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0E3CA2-4980-9015-0053-169E9ABA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66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E68B9D-717D-5C4A-FBDC-A3F0C810B963}"/>
              </a:ext>
            </a:extLst>
          </p:cNvPr>
          <p:cNvSpPr/>
          <p:nvPr/>
        </p:nvSpPr>
        <p:spPr bwMode="white">
          <a:xfrm>
            <a:off x="1711567" y="3284881"/>
            <a:ext cx="3315016" cy="194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9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E268D5-440D-EFB0-BBAF-E7D6CCB9B5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59"/>
            <a:ext cx="76893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32CCFD-30B2-E791-738A-95982E5A04E4}"/>
              </a:ext>
            </a:extLst>
          </p:cNvPr>
          <p:cNvSpPr/>
          <p:nvPr/>
        </p:nvSpPr>
        <p:spPr bwMode="white">
          <a:xfrm>
            <a:off x="809442" y="3909389"/>
            <a:ext cx="6810558" cy="2243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2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CA323A-AE02-6A21-B507-E3718330B1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415"/>
            <a:ext cx="83368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9EE7C5-7B5D-6DA3-DA2A-55C0B93DB344}"/>
              </a:ext>
            </a:extLst>
          </p:cNvPr>
          <p:cNvSpPr/>
          <p:nvPr/>
        </p:nvSpPr>
        <p:spPr bwMode="white">
          <a:xfrm>
            <a:off x="1668283" y="4330536"/>
            <a:ext cx="3263041" cy="186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5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0436AA-0D2D-84B7-8C82-DCEC9211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65F24B-94D9-BF71-C16B-25BFAAEE8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1" y="3813315"/>
            <a:ext cx="7527235" cy="67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635C51-6DCE-CC2A-5CDB-9E6F0E11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2918"/>
            <a:ext cx="77044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9AF59C-4916-C14C-43A0-BC7454FCEDC2}"/>
              </a:ext>
            </a:extLst>
          </p:cNvPr>
          <p:cNvSpPr/>
          <p:nvPr/>
        </p:nvSpPr>
        <p:spPr bwMode="white">
          <a:xfrm>
            <a:off x="5074797" y="5683271"/>
            <a:ext cx="229348" cy="263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FC1639-FBC3-624F-1757-D43AF2F3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28212"/>
            <a:ext cx="8640000" cy="525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19D7D7-8D20-4992-F2C5-7717B72AAB3D}"/>
              </a:ext>
            </a:extLst>
          </p:cNvPr>
          <p:cNvSpPr/>
          <p:nvPr/>
        </p:nvSpPr>
        <p:spPr bwMode="white">
          <a:xfrm>
            <a:off x="3912052" y="1209501"/>
            <a:ext cx="276251" cy="30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51C368-EAB5-306F-EF29-F436239FAD3D}"/>
              </a:ext>
            </a:extLst>
          </p:cNvPr>
          <p:cNvSpPr/>
          <p:nvPr/>
        </p:nvSpPr>
        <p:spPr bwMode="white">
          <a:xfrm>
            <a:off x="5893442" y="1209501"/>
            <a:ext cx="476295" cy="30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7A71F7-99A3-8AD8-CC18-9CF23B965761}"/>
              </a:ext>
            </a:extLst>
          </p:cNvPr>
          <p:cNvSpPr/>
          <p:nvPr/>
        </p:nvSpPr>
        <p:spPr bwMode="white">
          <a:xfrm>
            <a:off x="1987819" y="2143660"/>
            <a:ext cx="476295" cy="7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F5063B-EC16-1D46-6F04-45070F73AA65}"/>
              </a:ext>
            </a:extLst>
          </p:cNvPr>
          <p:cNvSpPr/>
          <p:nvPr/>
        </p:nvSpPr>
        <p:spPr bwMode="white">
          <a:xfrm>
            <a:off x="5560035" y="2143660"/>
            <a:ext cx="466769" cy="76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95C008-C5C0-7516-D59C-4D16997A149F}"/>
              </a:ext>
            </a:extLst>
          </p:cNvPr>
          <p:cNvSpPr/>
          <p:nvPr/>
        </p:nvSpPr>
        <p:spPr bwMode="white">
          <a:xfrm>
            <a:off x="2816573" y="3525833"/>
            <a:ext cx="257199" cy="30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3A2C31-424D-5FE2-26A4-2C2FBEF793DB}"/>
              </a:ext>
            </a:extLst>
          </p:cNvPr>
          <p:cNvSpPr/>
          <p:nvPr/>
        </p:nvSpPr>
        <p:spPr bwMode="white">
          <a:xfrm>
            <a:off x="6550729" y="3525833"/>
            <a:ext cx="419140" cy="30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4A9ED9-7EF8-1CAC-1819-767CF0FE9449}"/>
              </a:ext>
            </a:extLst>
          </p:cNvPr>
          <p:cNvSpPr/>
          <p:nvPr/>
        </p:nvSpPr>
        <p:spPr bwMode="white">
          <a:xfrm>
            <a:off x="1349583" y="5603860"/>
            <a:ext cx="266725" cy="30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3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C27530-5CED-EE52-49C3-605BE311A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04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1A683E-9255-B67E-3898-E04C80A297A9}"/>
              </a:ext>
            </a:extLst>
          </p:cNvPr>
          <p:cNvSpPr/>
          <p:nvPr/>
        </p:nvSpPr>
        <p:spPr bwMode="white">
          <a:xfrm>
            <a:off x="2302174" y="2329698"/>
            <a:ext cx="466769" cy="305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A22A72-6D20-FF41-D827-436E0FAF4D67}"/>
              </a:ext>
            </a:extLst>
          </p:cNvPr>
          <p:cNvSpPr/>
          <p:nvPr/>
        </p:nvSpPr>
        <p:spPr bwMode="white">
          <a:xfrm>
            <a:off x="4969428" y="2329698"/>
            <a:ext cx="457243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259E80-3635-1377-84D9-0FC085ECA42F}"/>
              </a:ext>
            </a:extLst>
          </p:cNvPr>
          <p:cNvSpPr/>
          <p:nvPr/>
        </p:nvSpPr>
        <p:spPr bwMode="white">
          <a:xfrm>
            <a:off x="7846253" y="2329698"/>
            <a:ext cx="457243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5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0125FE-0B4A-02FD-AAC6-8DB7C5C93F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66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841EB9-1737-F4C6-3223-39661607BAD8}"/>
              </a:ext>
            </a:extLst>
          </p:cNvPr>
          <p:cNvSpPr/>
          <p:nvPr/>
        </p:nvSpPr>
        <p:spPr bwMode="white">
          <a:xfrm>
            <a:off x="2159285" y="2386668"/>
            <a:ext cx="438191" cy="30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E2F278-B652-1936-F5AA-50B747B87700}"/>
              </a:ext>
            </a:extLst>
          </p:cNvPr>
          <p:cNvSpPr/>
          <p:nvPr/>
        </p:nvSpPr>
        <p:spPr bwMode="white">
          <a:xfrm>
            <a:off x="6093486" y="2377130"/>
            <a:ext cx="428665" cy="31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A6728E-A7CF-8A70-49B9-72BC9FCD396D}"/>
              </a:ext>
            </a:extLst>
          </p:cNvPr>
          <p:cNvSpPr/>
          <p:nvPr/>
        </p:nvSpPr>
        <p:spPr bwMode="white">
          <a:xfrm>
            <a:off x="2197389" y="3559969"/>
            <a:ext cx="371510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831E88-1534-89FD-27CF-6416D92DE856}"/>
              </a:ext>
            </a:extLst>
          </p:cNvPr>
          <p:cNvSpPr/>
          <p:nvPr/>
        </p:nvSpPr>
        <p:spPr bwMode="white">
          <a:xfrm>
            <a:off x="5874390" y="3540733"/>
            <a:ext cx="447717" cy="30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B5041A-29E0-A2B7-033D-3385B7208C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23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3F19CF-8765-80C7-3EF4-8C0E9D0471D4}"/>
              </a:ext>
            </a:extLst>
          </p:cNvPr>
          <p:cNvSpPr/>
          <p:nvPr/>
        </p:nvSpPr>
        <p:spPr bwMode="white">
          <a:xfrm>
            <a:off x="1126435" y="3710609"/>
            <a:ext cx="4373217" cy="129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59CA6D-F32A-285F-8684-FD01C802EC91}"/>
              </a:ext>
            </a:extLst>
          </p:cNvPr>
          <p:cNvSpPr/>
          <p:nvPr/>
        </p:nvSpPr>
        <p:spPr bwMode="white">
          <a:xfrm>
            <a:off x="7951038" y="3015763"/>
            <a:ext cx="333406" cy="286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7C2104-3AD4-020F-AC76-79E46252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8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F6F5E4-B767-2062-931D-198938E912CF}"/>
              </a:ext>
            </a:extLst>
          </p:cNvPr>
          <p:cNvSpPr/>
          <p:nvPr/>
        </p:nvSpPr>
        <p:spPr bwMode="white">
          <a:xfrm>
            <a:off x="503583" y="2332383"/>
            <a:ext cx="3975652" cy="1528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C3A17C-AEAD-BFDA-BB7D-B003F7D584CD}"/>
              </a:ext>
            </a:extLst>
          </p:cNvPr>
          <p:cNvSpPr/>
          <p:nvPr/>
        </p:nvSpPr>
        <p:spPr bwMode="white">
          <a:xfrm>
            <a:off x="7274699" y="1500491"/>
            <a:ext cx="333406" cy="27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2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AE63C1-4286-0B88-ADCA-604ED010C1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00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ABA213-3631-27C3-DB7C-DAA86EE7015C}"/>
              </a:ext>
            </a:extLst>
          </p:cNvPr>
          <p:cNvSpPr/>
          <p:nvPr/>
        </p:nvSpPr>
        <p:spPr bwMode="white">
          <a:xfrm>
            <a:off x="930443" y="3095147"/>
            <a:ext cx="5010628" cy="152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6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2023-07-07T07:07:18Z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