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736178-8A55-D134-BBCC-90E5176C27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5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F69D3D-E1A2-9111-C3A8-508571B2336E}"/>
              </a:ext>
            </a:extLst>
          </p:cNvPr>
          <p:cNvSpPr/>
          <p:nvPr/>
        </p:nvSpPr>
        <p:spPr bwMode="white">
          <a:xfrm>
            <a:off x="730399" y="2684148"/>
            <a:ext cx="5696493" cy="19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3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AF1DA8-88BE-39A0-FC1A-1F88BB7726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28209"/>
            <a:ext cx="8640000" cy="4568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003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F11054-3AB4-D102-35AA-BEC9F88F15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40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710BEB3-CF89-32FB-6F44-36BB68BBD736}"/>
              </a:ext>
            </a:extLst>
          </p:cNvPr>
          <p:cNvSpPr/>
          <p:nvPr/>
        </p:nvSpPr>
        <p:spPr bwMode="white">
          <a:xfrm>
            <a:off x="177896" y="1280505"/>
            <a:ext cx="4420022" cy="260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9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8147DC-F600-B19D-600A-7A5AC366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1FD7AB-FE4C-48B8-E48E-F958FAFA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526" y="3813315"/>
            <a:ext cx="5984947" cy="6534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0C7E2E-503E-504E-19C5-3BDA43BB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4"/>
            <a:ext cx="67761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B702CF-4B81-9B48-6BD5-118CC0A7E11A}"/>
              </a:ext>
            </a:extLst>
          </p:cNvPr>
          <p:cNvSpPr/>
          <p:nvPr/>
        </p:nvSpPr>
        <p:spPr bwMode="white">
          <a:xfrm>
            <a:off x="1329175" y="3734904"/>
            <a:ext cx="3152753" cy="75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24DF02-CF42-3C8D-641F-5D36E1F3725E}"/>
              </a:ext>
            </a:extLst>
          </p:cNvPr>
          <p:cNvSpPr/>
          <p:nvPr/>
        </p:nvSpPr>
        <p:spPr bwMode="white">
          <a:xfrm>
            <a:off x="4348060" y="4709080"/>
            <a:ext cx="447880" cy="598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C75821A-0FB0-E174-62A7-5D8A1DBDDD0C}"/>
              </a:ext>
            </a:extLst>
          </p:cNvPr>
          <p:cNvSpPr/>
          <p:nvPr/>
        </p:nvSpPr>
        <p:spPr bwMode="white">
          <a:xfrm>
            <a:off x="4034048" y="5533799"/>
            <a:ext cx="537952" cy="75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919B0A-1354-92EB-3F85-1D65D9608B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73984"/>
            <a:ext cx="8640000" cy="5195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02E90F-F158-5B1D-FB0A-1F43B1AC6090}"/>
              </a:ext>
            </a:extLst>
          </p:cNvPr>
          <p:cNvSpPr/>
          <p:nvPr/>
        </p:nvSpPr>
        <p:spPr bwMode="white">
          <a:xfrm>
            <a:off x="2729948" y="1193238"/>
            <a:ext cx="658179" cy="762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FC6D0F-6FE5-D066-3C84-924917B15424}"/>
              </a:ext>
            </a:extLst>
          </p:cNvPr>
          <p:cNvSpPr/>
          <p:nvPr/>
        </p:nvSpPr>
        <p:spPr bwMode="white">
          <a:xfrm>
            <a:off x="4931325" y="1193238"/>
            <a:ext cx="409614" cy="762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F63D5B-9104-A164-7496-32D995DE332E}"/>
              </a:ext>
            </a:extLst>
          </p:cNvPr>
          <p:cNvSpPr/>
          <p:nvPr/>
        </p:nvSpPr>
        <p:spPr bwMode="white">
          <a:xfrm>
            <a:off x="6941292" y="1193238"/>
            <a:ext cx="419140" cy="753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487124-DACB-648D-5410-86D453EF162E}"/>
              </a:ext>
            </a:extLst>
          </p:cNvPr>
          <p:cNvSpPr/>
          <p:nvPr/>
        </p:nvSpPr>
        <p:spPr bwMode="white">
          <a:xfrm>
            <a:off x="3454809" y="2537363"/>
            <a:ext cx="266725" cy="305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3629FA-A4BB-4553-3704-6C6FB89E057D}"/>
              </a:ext>
            </a:extLst>
          </p:cNvPr>
          <p:cNvSpPr/>
          <p:nvPr/>
        </p:nvSpPr>
        <p:spPr bwMode="white">
          <a:xfrm>
            <a:off x="5741027" y="2537363"/>
            <a:ext cx="438191" cy="305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B28968-C17A-F24E-A071-D7CF4C6DA423}"/>
              </a:ext>
            </a:extLst>
          </p:cNvPr>
          <p:cNvSpPr/>
          <p:nvPr/>
        </p:nvSpPr>
        <p:spPr bwMode="white">
          <a:xfrm>
            <a:off x="3893001" y="5235146"/>
            <a:ext cx="447717" cy="772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4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C3514D-D87D-F857-CB06-BD68B4B6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B2630C-FF78-1D0B-6AEB-8289EFC140A5}"/>
              </a:ext>
            </a:extLst>
          </p:cNvPr>
          <p:cNvSpPr/>
          <p:nvPr/>
        </p:nvSpPr>
        <p:spPr bwMode="white">
          <a:xfrm>
            <a:off x="6417367" y="1280416"/>
            <a:ext cx="457243" cy="763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FDA82F-9C75-E181-6858-C312C5025158}"/>
              </a:ext>
            </a:extLst>
          </p:cNvPr>
          <p:cNvSpPr/>
          <p:nvPr/>
        </p:nvSpPr>
        <p:spPr bwMode="white">
          <a:xfrm>
            <a:off x="2654632" y="3532715"/>
            <a:ext cx="390562" cy="773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09D009-5449-E83A-5A08-303D020BA37B}"/>
              </a:ext>
            </a:extLst>
          </p:cNvPr>
          <p:cNvSpPr/>
          <p:nvPr/>
        </p:nvSpPr>
        <p:spPr bwMode="white">
          <a:xfrm>
            <a:off x="5741027" y="3532715"/>
            <a:ext cx="476295" cy="773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6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C6778C-05FA-373B-FEE9-12B053085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3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C014EC-4229-9EFA-E442-53EA4738ABF9}"/>
              </a:ext>
            </a:extLst>
          </p:cNvPr>
          <p:cNvSpPr/>
          <p:nvPr/>
        </p:nvSpPr>
        <p:spPr bwMode="white">
          <a:xfrm>
            <a:off x="2597477" y="2091266"/>
            <a:ext cx="476295" cy="89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7C9A9F-B2CA-D974-9EC9-A176FDF3FFE0}"/>
              </a:ext>
            </a:extLst>
          </p:cNvPr>
          <p:cNvSpPr/>
          <p:nvPr/>
        </p:nvSpPr>
        <p:spPr bwMode="white">
          <a:xfrm>
            <a:off x="6554877" y="2081726"/>
            <a:ext cx="675810" cy="89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C18A19F-96FF-4816-C274-D8A03D160F13}"/>
              </a:ext>
            </a:extLst>
          </p:cNvPr>
          <p:cNvSpPr/>
          <p:nvPr/>
        </p:nvSpPr>
        <p:spPr bwMode="white">
          <a:xfrm>
            <a:off x="2597477" y="3106800"/>
            <a:ext cx="675810" cy="100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C097D1-36C7-9F6F-8F48-AD5FFBF4EA75}"/>
              </a:ext>
            </a:extLst>
          </p:cNvPr>
          <p:cNvSpPr/>
          <p:nvPr/>
        </p:nvSpPr>
        <p:spPr bwMode="white">
          <a:xfrm>
            <a:off x="6607885" y="3097261"/>
            <a:ext cx="675810" cy="101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905351-F8F3-92CC-4090-E8D9BABA46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83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0E9E66-2767-4F5E-1868-BE34C209243A}"/>
              </a:ext>
            </a:extLst>
          </p:cNvPr>
          <p:cNvSpPr/>
          <p:nvPr/>
        </p:nvSpPr>
        <p:spPr bwMode="white">
          <a:xfrm>
            <a:off x="2321226" y="2080766"/>
            <a:ext cx="457243" cy="87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334B63-7624-9FC4-E4F3-157D8872AA89}"/>
              </a:ext>
            </a:extLst>
          </p:cNvPr>
          <p:cNvSpPr/>
          <p:nvPr/>
        </p:nvSpPr>
        <p:spPr bwMode="white">
          <a:xfrm>
            <a:off x="6750773" y="2080766"/>
            <a:ext cx="476295" cy="87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F31CCB8-F963-434E-7917-9ACC723D4595}"/>
              </a:ext>
            </a:extLst>
          </p:cNvPr>
          <p:cNvSpPr/>
          <p:nvPr/>
        </p:nvSpPr>
        <p:spPr bwMode="white">
          <a:xfrm>
            <a:off x="2321226" y="3149007"/>
            <a:ext cx="457243" cy="87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C90E6D-1D66-3BD4-5E73-AF8FEDE7CF68}"/>
              </a:ext>
            </a:extLst>
          </p:cNvPr>
          <p:cNvSpPr/>
          <p:nvPr/>
        </p:nvSpPr>
        <p:spPr bwMode="white">
          <a:xfrm>
            <a:off x="6750773" y="3149007"/>
            <a:ext cx="476295" cy="87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9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37A8A1-BDF3-5B86-A8ED-01A40A4A10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95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D543F7-134B-276E-063A-0BCAE3704FED}"/>
              </a:ext>
            </a:extLst>
          </p:cNvPr>
          <p:cNvSpPr/>
          <p:nvPr/>
        </p:nvSpPr>
        <p:spPr bwMode="white">
          <a:xfrm>
            <a:off x="1721093" y="2989732"/>
            <a:ext cx="4620066" cy="1900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8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4F8AB1-07A6-2FC9-0FA7-23506897C5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43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A896F9-BAEA-A2E1-9347-7F198686491A}"/>
              </a:ext>
            </a:extLst>
          </p:cNvPr>
          <p:cNvSpPr/>
          <p:nvPr/>
        </p:nvSpPr>
        <p:spPr bwMode="white">
          <a:xfrm>
            <a:off x="1406738" y="2950675"/>
            <a:ext cx="5877486" cy="1899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5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