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7" r:id="rId5"/>
    <p:sldId id="27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7" r:id="rId23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DE10C1-CF26-FC9C-E1A1-7413119296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86515"/>
            <a:ext cx="7849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D803D4-5DD6-A3F5-3582-26D8BF82CA95}"/>
              </a:ext>
            </a:extLst>
          </p:cNvPr>
          <p:cNvSpPr/>
          <p:nvPr/>
        </p:nvSpPr>
        <p:spPr bwMode="white">
          <a:xfrm>
            <a:off x="2761146" y="2223567"/>
            <a:ext cx="519251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1F2A2A-CC73-CDBE-47C1-3E31B7BA6724}"/>
              </a:ext>
            </a:extLst>
          </p:cNvPr>
          <p:cNvSpPr/>
          <p:nvPr/>
        </p:nvSpPr>
        <p:spPr bwMode="white">
          <a:xfrm>
            <a:off x="6049741" y="2223567"/>
            <a:ext cx="562522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E7A250A-5433-4280-1642-B0957630E8F4}"/>
              </a:ext>
            </a:extLst>
          </p:cNvPr>
          <p:cNvSpPr/>
          <p:nvPr/>
        </p:nvSpPr>
        <p:spPr bwMode="white">
          <a:xfrm>
            <a:off x="2633065" y="3290367"/>
            <a:ext cx="519251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21DED3F-A00A-14F6-BF98-1617E87BC48A}"/>
              </a:ext>
            </a:extLst>
          </p:cNvPr>
          <p:cNvSpPr/>
          <p:nvPr/>
        </p:nvSpPr>
        <p:spPr bwMode="white">
          <a:xfrm>
            <a:off x="5921660" y="3290367"/>
            <a:ext cx="562522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E9856CD-6318-CD3D-5B56-350D18DF68C9}"/>
              </a:ext>
            </a:extLst>
          </p:cNvPr>
          <p:cNvSpPr/>
          <p:nvPr/>
        </p:nvSpPr>
        <p:spPr bwMode="white">
          <a:xfrm>
            <a:off x="2732118" y="4299111"/>
            <a:ext cx="519251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EB15637-6DDE-B5E0-3964-CF7B22DAB427}"/>
              </a:ext>
            </a:extLst>
          </p:cNvPr>
          <p:cNvSpPr/>
          <p:nvPr/>
        </p:nvSpPr>
        <p:spPr bwMode="white">
          <a:xfrm>
            <a:off x="5933629" y="4299111"/>
            <a:ext cx="562522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403DDA3-9389-1F95-605D-BF863655FFF0}"/>
              </a:ext>
            </a:extLst>
          </p:cNvPr>
          <p:cNvSpPr/>
          <p:nvPr/>
        </p:nvSpPr>
        <p:spPr bwMode="white">
          <a:xfrm>
            <a:off x="2892690" y="5429475"/>
            <a:ext cx="519251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19B0AF0-8EA6-4018-36D9-ADE3D695EAAB}"/>
              </a:ext>
            </a:extLst>
          </p:cNvPr>
          <p:cNvSpPr/>
          <p:nvPr/>
        </p:nvSpPr>
        <p:spPr bwMode="white">
          <a:xfrm>
            <a:off x="6079687" y="5429475"/>
            <a:ext cx="562522" cy="8099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28DE4B-4F64-F122-B5AE-BF8C9FEB98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18742"/>
            <a:ext cx="8640000" cy="4926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1010C1-1A5C-0108-C1C0-6F8FC74A417D}"/>
              </a:ext>
            </a:extLst>
          </p:cNvPr>
          <p:cNvSpPr/>
          <p:nvPr/>
        </p:nvSpPr>
        <p:spPr bwMode="white">
          <a:xfrm>
            <a:off x="806606" y="2924598"/>
            <a:ext cx="2562469" cy="2572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1C4DE7-B82F-7917-6709-05FE07680FBC}"/>
              </a:ext>
            </a:extLst>
          </p:cNvPr>
          <p:cNvSpPr/>
          <p:nvPr/>
        </p:nvSpPr>
        <p:spPr bwMode="white">
          <a:xfrm>
            <a:off x="4407400" y="2934127"/>
            <a:ext cx="2552943" cy="2563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8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CC511F-092E-602F-3E22-FC8BEDB9AE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052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294BB63-396D-8995-53E6-B1986C8EE44B}"/>
              </a:ext>
            </a:extLst>
          </p:cNvPr>
          <p:cNvSpPr/>
          <p:nvPr/>
        </p:nvSpPr>
        <p:spPr bwMode="white">
          <a:xfrm>
            <a:off x="177896" y="2443696"/>
            <a:ext cx="2562469" cy="2326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D210FFB-397A-BAC3-29BA-47EBDDE7D1BE}"/>
              </a:ext>
            </a:extLst>
          </p:cNvPr>
          <p:cNvSpPr/>
          <p:nvPr/>
        </p:nvSpPr>
        <p:spPr bwMode="white">
          <a:xfrm>
            <a:off x="3816793" y="2443696"/>
            <a:ext cx="2476736" cy="2565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9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C1C4D1-6A6A-3DE9-1FF6-9809FB8E88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84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3F6425-73E7-B1F1-BDE8-003B9D63B436}"/>
              </a:ext>
            </a:extLst>
          </p:cNvPr>
          <p:cNvSpPr/>
          <p:nvPr/>
        </p:nvSpPr>
        <p:spPr bwMode="white">
          <a:xfrm>
            <a:off x="2216441" y="4406320"/>
            <a:ext cx="3200705" cy="762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B31653-A260-1778-02F8-9498CD010F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304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EEB8DE-8EC4-2127-FD39-E17753B31424}"/>
              </a:ext>
            </a:extLst>
          </p:cNvPr>
          <p:cNvSpPr/>
          <p:nvPr/>
        </p:nvSpPr>
        <p:spPr bwMode="white">
          <a:xfrm>
            <a:off x="1625834" y="4506180"/>
            <a:ext cx="4105667" cy="77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76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554A7F-9D94-6BAC-FF89-518580AA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03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ECF410-7384-E424-C2A0-BEDF40FC006B}"/>
              </a:ext>
            </a:extLst>
          </p:cNvPr>
          <p:cNvSpPr/>
          <p:nvPr/>
        </p:nvSpPr>
        <p:spPr bwMode="white">
          <a:xfrm>
            <a:off x="1749671" y="3548471"/>
            <a:ext cx="5039206" cy="164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6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A625C2-9493-4A64-14D6-D3241A5E00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3943"/>
            <a:ext cx="82363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D3EC2B-5569-76DE-4C18-FC8621903072}"/>
              </a:ext>
            </a:extLst>
          </p:cNvPr>
          <p:cNvSpPr/>
          <p:nvPr/>
        </p:nvSpPr>
        <p:spPr bwMode="white">
          <a:xfrm>
            <a:off x="860739" y="3030536"/>
            <a:ext cx="6465555" cy="320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14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01699A-00A2-8C67-8672-FC12FA4BE2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0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120C0C9-E4FE-2237-6BD6-DC6D2D89E69C}"/>
              </a:ext>
            </a:extLst>
          </p:cNvPr>
          <p:cNvSpPr/>
          <p:nvPr/>
        </p:nvSpPr>
        <p:spPr bwMode="white">
          <a:xfrm>
            <a:off x="1721093" y="3329725"/>
            <a:ext cx="4400970" cy="1553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60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91456E-3036-4001-D532-5554247F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15542"/>
            <a:ext cx="8293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39A429-D4EE-D1C8-0B81-3F5D1031C08B}"/>
              </a:ext>
            </a:extLst>
          </p:cNvPr>
          <p:cNvSpPr/>
          <p:nvPr/>
        </p:nvSpPr>
        <p:spPr bwMode="white">
          <a:xfrm>
            <a:off x="2767048" y="3060565"/>
            <a:ext cx="1874426" cy="1813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119A4A-54F7-10B7-C23B-91935B89A902}"/>
              </a:ext>
            </a:extLst>
          </p:cNvPr>
          <p:cNvSpPr/>
          <p:nvPr/>
        </p:nvSpPr>
        <p:spPr bwMode="white">
          <a:xfrm>
            <a:off x="3105359" y="5130136"/>
            <a:ext cx="795488" cy="384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F9CDF4-A998-0584-5E91-16DDCB5D1580}"/>
              </a:ext>
            </a:extLst>
          </p:cNvPr>
          <p:cNvSpPr/>
          <p:nvPr/>
        </p:nvSpPr>
        <p:spPr bwMode="white">
          <a:xfrm>
            <a:off x="4138580" y="4882886"/>
            <a:ext cx="502894" cy="1355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43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AB840E-A7CD-713B-7155-1F623699B0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607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628D21-4397-EA22-C6E0-C2C53EEB669D}"/>
              </a:ext>
            </a:extLst>
          </p:cNvPr>
          <p:cNvSpPr/>
          <p:nvPr/>
        </p:nvSpPr>
        <p:spPr bwMode="white">
          <a:xfrm>
            <a:off x="1540101" y="2082965"/>
            <a:ext cx="3772260" cy="1547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5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271E40-78F7-1CFE-3DAA-3AD1DF602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1" y="1870260"/>
            <a:ext cx="4744278" cy="135619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56ACC8-595C-ADC6-C89D-25A9238A9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512" y="3631544"/>
            <a:ext cx="2730975" cy="6035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3D51F2-B55F-2010-6C98-77C386469D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330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41959D-45B5-9EDC-9A35-068CBDD18174}"/>
              </a:ext>
            </a:extLst>
          </p:cNvPr>
          <p:cNvSpPr/>
          <p:nvPr/>
        </p:nvSpPr>
        <p:spPr bwMode="white">
          <a:xfrm>
            <a:off x="730399" y="1938823"/>
            <a:ext cx="7096802" cy="231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4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31C158-DE59-D6BD-1C3B-FA763C9DE9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2973"/>
            <a:ext cx="83898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A7007F-EF6E-6960-8F50-63A1D0CE0DF0}"/>
              </a:ext>
            </a:extLst>
          </p:cNvPr>
          <p:cNvSpPr/>
          <p:nvPr/>
        </p:nvSpPr>
        <p:spPr bwMode="white">
          <a:xfrm>
            <a:off x="872756" y="4691654"/>
            <a:ext cx="4671294" cy="1509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5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A4ABCC-BA38-03E1-7190-C158641036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6"/>
            <a:ext cx="8640000" cy="4986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49C68D-A85E-3893-D2A6-382096886B0A}"/>
              </a:ext>
            </a:extLst>
          </p:cNvPr>
          <p:cNvSpPr/>
          <p:nvPr/>
        </p:nvSpPr>
        <p:spPr bwMode="white">
          <a:xfrm>
            <a:off x="7284224" y="4424519"/>
            <a:ext cx="257199" cy="305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6B323C-058A-C1E8-4083-635477F38C0E}"/>
              </a:ext>
            </a:extLst>
          </p:cNvPr>
          <p:cNvSpPr/>
          <p:nvPr/>
        </p:nvSpPr>
        <p:spPr bwMode="white">
          <a:xfrm>
            <a:off x="7274699" y="4891734"/>
            <a:ext cx="266725" cy="305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C294F309-48D8-7B4C-0959-40087589EF6A}"/>
              </a:ext>
            </a:extLst>
          </p:cNvPr>
          <p:cNvSpPr/>
          <p:nvPr/>
        </p:nvSpPr>
        <p:spPr bwMode="white">
          <a:xfrm>
            <a:off x="1492471" y="3995444"/>
            <a:ext cx="2800617" cy="1630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FA012F6-EF44-5566-83A0-8AEDA350C9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867965"/>
            <a:ext cx="8640000" cy="5309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63CF15-0ACA-474D-4421-80E37D1AF212}"/>
              </a:ext>
            </a:extLst>
          </p:cNvPr>
          <p:cNvSpPr/>
          <p:nvPr/>
        </p:nvSpPr>
        <p:spPr bwMode="white">
          <a:xfrm>
            <a:off x="5617190" y="1277827"/>
            <a:ext cx="438191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B35CC1-BCDD-5870-FF3F-2F1B3EF2976C}"/>
              </a:ext>
            </a:extLst>
          </p:cNvPr>
          <p:cNvSpPr/>
          <p:nvPr/>
        </p:nvSpPr>
        <p:spPr bwMode="white">
          <a:xfrm>
            <a:off x="3379304" y="867965"/>
            <a:ext cx="834887" cy="1053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749981-7098-45A4-FC42-B22AFAF16815}"/>
              </a:ext>
            </a:extLst>
          </p:cNvPr>
          <p:cNvSpPr/>
          <p:nvPr/>
        </p:nvSpPr>
        <p:spPr bwMode="white">
          <a:xfrm>
            <a:off x="2064026" y="4175456"/>
            <a:ext cx="438191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D2589D-C373-C62B-9E4F-0C98003F3592}"/>
              </a:ext>
            </a:extLst>
          </p:cNvPr>
          <p:cNvSpPr/>
          <p:nvPr/>
        </p:nvSpPr>
        <p:spPr bwMode="white">
          <a:xfrm>
            <a:off x="5521931" y="4175456"/>
            <a:ext cx="381036" cy="260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31EF02F-EF92-9E7F-0D92-41E39F5BEA68}"/>
              </a:ext>
            </a:extLst>
          </p:cNvPr>
          <p:cNvSpPr/>
          <p:nvPr/>
        </p:nvSpPr>
        <p:spPr bwMode="white">
          <a:xfrm>
            <a:off x="2064026" y="5366916"/>
            <a:ext cx="428665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781792B-9E6F-E050-02E8-A379CF736F4B}"/>
              </a:ext>
            </a:extLst>
          </p:cNvPr>
          <p:cNvSpPr/>
          <p:nvPr/>
        </p:nvSpPr>
        <p:spPr bwMode="white">
          <a:xfrm>
            <a:off x="5664820" y="5366916"/>
            <a:ext cx="428665" cy="305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3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CB89A47-1AAF-0057-EA9B-844FE695C7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446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43F89C-D6BD-1C05-9AB3-7CB43D7CAA1E}"/>
              </a:ext>
            </a:extLst>
          </p:cNvPr>
          <p:cNvSpPr/>
          <p:nvPr/>
        </p:nvSpPr>
        <p:spPr bwMode="white">
          <a:xfrm>
            <a:off x="2568899" y="1452133"/>
            <a:ext cx="457243" cy="305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B5C7A5-3043-E5BA-8130-0747184B77D4}"/>
              </a:ext>
            </a:extLst>
          </p:cNvPr>
          <p:cNvSpPr/>
          <p:nvPr/>
        </p:nvSpPr>
        <p:spPr bwMode="white">
          <a:xfrm>
            <a:off x="3397653" y="2644870"/>
            <a:ext cx="647761" cy="305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6F8C92-68F9-DD75-8579-8C51D08B4C72}"/>
              </a:ext>
            </a:extLst>
          </p:cNvPr>
          <p:cNvSpPr/>
          <p:nvPr/>
        </p:nvSpPr>
        <p:spPr bwMode="white">
          <a:xfrm>
            <a:off x="2464114" y="3847148"/>
            <a:ext cx="666813" cy="305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95E762D-438F-A1B6-CF9B-3B48E30C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30056"/>
            <a:ext cx="8640000" cy="5637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679699B-B074-DD5D-53DC-0A3AF80323A8}"/>
              </a:ext>
            </a:extLst>
          </p:cNvPr>
          <p:cNvSpPr/>
          <p:nvPr/>
        </p:nvSpPr>
        <p:spPr bwMode="white">
          <a:xfrm>
            <a:off x="1292427" y="2108668"/>
            <a:ext cx="390562" cy="763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72D9D96-011B-450F-2A51-4F58421B67A1}"/>
              </a:ext>
            </a:extLst>
          </p:cNvPr>
          <p:cNvSpPr/>
          <p:nvPr/>
        </p:nvSpPr>
        <p:spPr bwMode="white">
          <a:xfrm>
            <a:off x="4998006" y="2108668"/>
            <a:ext cx="485821" cy="772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FA3AEC1-B876-4D3F-1D78-C1829E570691}"/>
              </a:ext>
            </a:extLst>
          </p:cNvPr>
          <p:cNvSpPr/>
          <p:nvPr/>
        </p:nvSpPr>
        <p:spPr bwMode="white">
          <a:xfrm>
            <a:off x="1149539" y="4493526"/>
            <a:ext cx="904961" cy="772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887B2FC-CEE3-9685-6A6E-D0A195FD8BC8}"/>
              </a:ext>
            </a:extLst>
          </p:cNvPr>
          <p:cNvSpPr/>
          <p:nvPr/>
        </p:nvSpPr>
        <p:spPr bwMode="white">
          <a:xfrm>
            <a:off x="2635581" y="5685955"/>
            <a:ext cx="438191" cy="295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5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DDCAA4-AFBF-5ECC-D5AF-2E579C252E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71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35623A-6854-73F3-F27E-1F7DAE5106E8}"/>
              </a:ext>
            </a:extLst>
          </p:cNvPr>
          <p:cNvSpPr/>
          <p:nvPr/>
        </p:nvSpPr>
        <p:spPr bwMode="white">
          <a:xfrm>
            <a:off x="6912714" y="2406852"/>
            <a:ext cx="285777" cy="773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4DE4AC-63B5-C6D3-DFCB-A49ECA7C2522}"/>
              </a:ext>
            </a:extLst>
          </p:cNvPr>
          <p:cNvSpPr/>
          <p:nvPr/>
        </p:nvSpPr>
        <p:spPr bwMode="white">
          <a:xfrm>
            <a:off x="3369076" y="4315991"/>
            <a:ext cx="476295" cy="773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9501AC-F65D-F1A6-5B07-996452B22021}"/>
              </a:ext>
            </a:extLst>
          </p:cNvPr>
          <p:cNvSpPr/>
          <p:nvPr/>
        </p:nvSpPr>
        <p:spPr bwMode="white">
          <a:xfrm>
            <a:off x="4721755" y="4315991"/>
            <a:ext cx="676339" cy="773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59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6E3F21-21DC-FABE-2712-025F54A840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99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086559-546A-0A4E-E9FA-9FDB88AEF27D}"/>
              </a:ext>
            </a:extLst>
          </p:cNvPr>
          <p:cNvSpPr/>
          <p:nvPr/>
        </p:nvSpPr>
        <p:spPr bwMode="white">
          <a:xfrm>
            <a:off x="7903409" y="2129041"/>
            <a:ext cx="342932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9E6E29-8D9F-E242-7ADE-BF9E6C617904}"/>
              </a:ext>
            </a:extLst>
          </p:cNvPr>
          <p:cNvSpPr/>
          <p:nvPr/>
        </p:nvSpPr>
        <p:spPr bwMode="white">
          <a:xfrm>
            <a:off x="7903409" y="4026854"/>
            <a:ext cx="342932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6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BAA6B2-4AF6-A9B2-40C1-126A9E052C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61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2549AD-6A24-A98C-A4E3-48DBD5C6D3AA}"/>
              </a:ext>
            </a:extLst>
          </p:cNvPr>
          <p:cNvSpPr/>
          <p:nvPr/>
        </p:nvSpPr>
        <p:spPr bwMode="white">
          <a:xfrm>
            <a:off x="7236595" y="1976089"/>
            <a:ext cx="333406" cy="276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1424F6-ECC8-2350-A765-FCF14C8CB9DA}"/>
              </a:ext>
            </a:extLst>
          </p:cNvPr>
          <p:cNvSpPr/>
          <p:nvPr/>
        </p:nvSpPr>
        <p:spPr bwMode="white">
          <a:xfrm>
            <a:off x="7179439" y="2891244"/>
            <a:ext cx="390563" cy="381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9895DDD-AEB5-A64E-F1EA-A21186DFFE99}"/>
              </a:ext>
            </a:extLst>
          </p:cNvPr>
          <p:cNvSpPr/>
          <p:nvPr/>
        </p:nvSpPr>
        <p:spPr bwMode="white">
          <a:xfrm>
            <a:off x="7236595" y="5064738"/>
            <a:ext cx="333406" cy="2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1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0</Words>
  <Application>Microsoft Office PowerPoint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