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1490A7-DDE8-2032-A1D9-CAC53C081C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2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FAE87F-8FD4-A06A-71CA-00A962FAEFA3}"/>
              </a:ext>
            </a:extLst>
          </p:cNvPr>
          <p:cNvSpPr/>
          <p:nvPr/>
        </p:nvSpPr>
        <p:spPr bwMode="white">
          <a:xfrm>
            <a:off x="1549627" y="4411561"/>
            <a:ext cx="4086615" cy="773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5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87CBEE-367F-BD20-CC62-FCEAD1BF46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912"/>
            <a:ext cx="8640000" cy="5535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AC1890-43F9-8415-6489-700CEB0F9871}"/>
              </a:ext>
            </a:extLst>
          </p:cNvPr>
          <p:cNvSpPr/>
          <p:nvPr/>
        </p:nvSpPr>
        <p:spPr bwMode="white">
          <a:xfrm>
            <a:off x="1711567" y="4056289"/>
            <a:ext cx="5887012" cy="1896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2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15C149-6675-869E-2E22-93C91353CC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918"/>
            <a:ext cx="64547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6845A0-CED9-A7C8-2DB6-D1A56CD32841}"/>
              </a:ext>
            </a:extLst>
          </p:cNvPr>
          <p:cNvSpPr/>
          <p:nvPr/>
        </p:nvSpPr>
        <p:spPr bwMode="white">
          <a:xfrm>
            <a:off x="516834" y="2915478"/>
            <a:ext cx="2663687" cy="3392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BAD303-A440-59AA-F62E-DF34638E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CF401B3-7A67-F44B-B87A-3641F6C1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759" y="3631544"/>
            <a:ext cx="4634482" cy="667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8EE7A9-3753-6034-E35B-A1677EBB6A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20976"/>
            <a:ext cx="8640000" cy="5163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6E585A-4259-DC81-535C-1B58BCE8E906}"/>
              </a:ext>
            </a:extLst>
          </p:cNvPr>
          <p:cNvSpPr/>
          <p:nvPr/>
        </p:nvSpPr>
        <p:spPr bwMode="white">
          <a:xfrm>
            <a:off x="5561948" y="3386419"/>
            <a:ext cx="752546" cy="562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FE03AE-6089-2AAB-EB86-C7AEEA0AB22F}"/>
              </a:ext>
            </a:extLst>
          </p:cNvPr>
          <p:cNvSpPr/>
          <p:nvPr/>
        </p:nvSpPr>
        <p:spPr bwMode="white">
          <a:xfrm>
            <a:off x="2597426" y="3269976"/>
            <a:ext cx="583096" cy="794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F991E1-B6F6-84FB-8216-4559C00A5856}"/>
              </a:ext>
            </a:extLst>
          </p:cNvPr>
          <p:cNvSpPr/>
          <p:nvPr/>
        </p:nvSpPr>
        <p:spPr bwMode="white">
          <a:xfrm>
            <a:off x="7465217" y="3312318"/>
            <a:ext cx="390562" cy="752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46A387A-6AB6-4A88-F1AE-A019F7B91F2B}"/>
              </a:ext>
            </a:extLst>
          </p:cNvPr>
          <p:cNvSpPr/>
          <p:nvPr/>
        </p:nvSpPr>
        <p:spPr bwMode="white">
          <a:xfrm>
            <a:off x="3743697" y="5258410"/>
            <a:ext cx="1000581" cy="562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369DDE-C3B7-E10F-C428-43F34BB05981}"/>
              </a:ext>
            </a:extLst>
          </p:cNvPr>
          <p:cNvSpPr/>
          <p:nvPr/>
        </p:nvSpPr>
        <p:spPr bwMode="white">
          <a:xfrm>
            <a:off x="5437931" y="5056867"/>
            <a:ext cx="876564" cy="91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D4966F-7E18-24DB-D6ED-54579B480D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11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6DF09F-EB08-686A-6B63-9F55B03D7E59}"/>
              </a:ext>
            </a:extLst>
          </p:cNvPr>
          <p:cNvSpPr/>
          <p:nvPr/>
        </p:nvSpPr>
        <p:spPr bwMode="white">
          <a:xfrm>
            <a:off x="2140233" y="2502110"/>
            <a:ext cx="438191" cy="30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5D86AC-5379-7FDC-3D71-684B30F75503}"/>
              </a:ext>
            </a:extLst>
          </p:cNvPr>
          <p:cNvSpPr/>
          <p:nvPr/>
        </p:nvSpPr>
        <p:spPr bwMode="white">
          <a:xfrm>
            <a:off x="6141115" y="2502110"/>
            <a:ext cx="428665" cy="30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C6AE38-72E7-73DB-E007-AF0A8988997C}"/>
              </a:ext>
            </a:extLst>
          </p:cNvPr>
          <p:cNvSpPr/>
          <p:nvPr/>
        </p:nvSpPr>
        <p:spPr bwMode="white">
          <a:xfrm>
            <a:off x="2064026" y="3666522"/>
            <a:ext cx="428665" cy="30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360355-50ED-63EE-999F-8E6FEA033A9F}"/>
              </a:ext>
            </a:extLst>
          </p:cNvPr>
          <p:cNvSpPr/>
          <p:nvPr/>
        </p:nvSpPr>
        <p:spPr bwMode="white">
          <a:xfrm>
            <a:off x="6141115" y="3666522"/>
            <a:ext cx="428664" cy="30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3300C5-1F5E-ECD8-8DBE-92B922DE64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5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5AE6D4-B027-F7CB-29F8-36F1352689C9}"/>
              </a:ext>
            </a:extLst>
          </p:cNvPr>
          <p:cNvSpPr/>
          <p:nvPr/>
        </p:nvSpPr>
        <p:spPr bwMode="white">
          <a:xfrm>
            <a:off x="4016837" y="2425985"/>
            <a:ext cx="676339" cy="305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ACF770-4859-033E-858A-74D68B13893A}"/>
              </a:ext>
            </a:extLst>
          </p:cNvPr>
          <p:cNvSpPr/>
          <p:nvPr/>
        </p:nvSpPr>
        <p:spPr bwMode="white">
          <a:xfrm>
            <a:off x="6141115" y="3351947"/>
            <a:ext cx="476295" cy="305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5D455D-0925-D261-1746-52680515E0EE}"/>
              </a:ext>
            </a:extLst>
          </p:cNvPr>
          <p:cNvSpPr/>
          <p:nvPr/>
        </p:nvSpPr>
        <p:spPr bwMode="white">
          <a:xfrm>
            <a:off x="5359991" y="4297001"/>
            <a:ext cx="676339" cy="763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6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1AA361-684D-154E-0471-9E92F8ECF0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3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0B1A0A-D3EF-43AF-D215-5162146BBABF}"/>
              </a:ext>
            </a:extLst>
          </p:cNvPr>
          <p:cNvSpPr/>
          <p:nvPr/>
        </p:nvSpPr>
        <p:spPr bwMode="white">
          <a:xfrm>
            <a:off x="7484269" y="2329771"/>
            <a:ext cx="276251" cy="30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3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88F68D-3A9B-A3CB-72EB-71F54C825D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06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1EF3C9-100F-4594-6BB2-38142D2AA76C}"/>
              </a:ext>
            </a:extLst>
          </p:cNvPr>
          <p:cNvSpPr/>
          <p:nvPr/>
        </p:nvSpPr>
        <p:spPr bwMode="white">
          <a:xfrm>
            <a:off x="1244798" y="2644983"/>
            <a:ext cx="295303" cy="30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EB1EDE-C438-A4B2-1C40-AC3621F4B753}"/>
              </a:ext>
            </a:extLst>
          </p:cNvPr>
          <p:cNvSpPr/>
          <p:nvPr/>
        </p:nvSpPr>
        <p:spPr bwMode="white">
          <a:xfrm>
            <a:off x="6645988" y="2644983"/>
            <a:ext cx="276251" cy="30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0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E2B1AC-E482-4C5C-EDE8-41235BD51B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1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B2A6DB-2EDA-224E-8578-6E82991C5B78}"/>
              </a:ext>
            </a:extLst>
          </p:cNvPr>
          <p:cNvSpPr/>
          <p:nvPr/>
        </p:nvSpPr>
        <p:spPr bwMode="white">
          <a:xfrm>
            <a:off x="2044974" y="3883124"/>
            <a:ext cx="352458" cy="30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95D59C-D5B5-3C4C-7964-7183E73A9F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7723"/>
            <a:ext cx="8640000" cy="488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6A4876-D850-DB87-60B4-80F354AE3088}"/>
              </a:ext>
            </a:extLst>
          </p:cNvPr>
          <p:cNvSpPr/>
          <p:nvPr/>
        </p:nvSpPr>
        <p:spPr bwMode="white">
          <a:xfrm>
            <a:off x="2225966" y="4891083"/>
            <a:ext cx="3305490" cy="762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8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2023-07-07T06:58:00Z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