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5" r:id="rId5"/>
    <p:sldId id="264" r:id="rId6"/>
    <p:sldId id="263" r:id="rId7"/>
    <p:sldId id="262" r:id="rId8"/>
    <p:sldId id="261" r:id="rId9"/>
    <p:sldId id="260" r:id="rId10"/>
    <p:sldId id="257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3AEC1FB-7BA9-6256-774C-C30112348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61" y="1870260"/>
            <a:ext cx="4744278" cy="135619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73AB731-A0FA-DAD8-C14E-1A700DE35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631544"/>
            <a:ext cx="7200000" cy="5851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C3F6E1-8397-C2DA-F46A-FC65D9742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502447"/>
            <a:ext cx="8640000" cy="48543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44A099-04F9-090F-E5EF-216B1DBD76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84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E86F27-8BE9-02CC-FA38-1869CCC0254E}"/>
              </a:ext>
            </a:extLst>
          </p:cNvPr>
          <p:cNvSpPr/>
          <p:nvPr/>
        </p:nvSpPr>
        <p:spPr bwMode="white">
          <a:xfrm>
            <a:off x="1425790" y="4215691"/>
            <a:ext cx="3057816" cy="447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76EDFE-80D7-A98C-0DCD-E53C4D1A90E5}"/>
              </a:ext>
            </a:extLst>
          </p:cNvPr>
          <p:cNvSpPr/>
          <p:nvPr/>
        </p:nvSpPr>
        <p:spPr bwMode="white">
          <a:xfrm>
            <a:off x="6922240" y="4492089"/>
            <a:ext cx="400088" cy="762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34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E95E42-34C9-A82B-9B3B-353B28260A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01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21BED11-E507-3A67-90C6-A42AFFE78E3C}"/>
              </a:ext>
            </a:extLst>
          </p:cNvPr>
          <p:cNvSpPr/>
          <p:nvPr/>
        </p:nvSpPr>
        <p:spPr bwMode="white">
          <a:xfrm>
            <a:off x="854235" y="3388895"/>
            <a:ext cx="2105226" cy="515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5F7787-18CF-883F-25AF-0F3A82E233E3}"/>
              </a:ext>
            </a:extLst>
          </p:cNvPr>
          <p:cNvSpPr/>
          <p:nvPr/>
        </p:nvSpPr>
        <p:spPr bwMode="white">
          <a:xfrm>
            <a:off x="3616749" y="3503386"/>
            <a:ext cx="400088" cy="753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1195501-087F-4108-2778-4B3A306580CF}"/>
              </a:ext>
            </a:extLst>
          </p:cNvPr>
          <p:cNvSpPr/>
          <p:nvPr/>
        </p:nvSpPr>
        <p:spPr bwMode="white">
          <a:xfrm>
            <a:off x="4674125" y="3760990"/>
            <a:ext cx="266725" cy="219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B5D2080-5650-1777-7945-EAF9D61F7DE6}"/>
              </a:ext>
            </a:extLst>
          </p:cNvPr>
          <p:cNvSpPr/>
          <p:nvPr/>
        </p:nvSpPr>
        <p:spPr bwMode="white">
          <a:xfrm>
            <a:off x="5683872" y="3493845"/>
            <a:ext cx="400088" cy="763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E3B5EBB-C292-214C-DB12-EA92516680D3}"/>
              </a:ext>
            </a:extLst>
          </p:cNvPr>
          <p:cNvSpPr/>
          <p:nvPr/>
        </p:nvSpPr>
        <p:spPr bwMode="white">
          <a:xfrm>
            <a:off x="7360432" y="3493845"/>
            <a:ext cx="390562" cy="772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28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B7F36E-234E-947C-A611-9732240B6B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42680"/>
            <a:ext cx="8640000" cy="5524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48B5F4F-60E0-196B-E44E-08B6BE0693D7}"/>
              </a:ext>
            </a:extLst>
          </p:cNvPr>
          <p:cNvSpPr/>
          <p:nvPr/>
        </p:nvSpPr>
        <p:spPr bwMode="white">
          <a:xfrm>
            <a:off x="2197389" y="4048693"/>
            <a:ext cx="2867298" cy="1908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58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1593C9-19B9-5F70-BFDB-A2C40D1581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87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17BBFCE-9CE5-B0A7-2C9B-76E329E40653}"/>
              </a:ext>
            </a:extLst>
          </p:cNvPr>
          <p:cNvSpPr/>
          <p:nvPr/>
        </p:nvSpPr>
        <p:spPr bwMode="white">
          <a:xfrm>
            <a:off x="1635360" y="2385399"/>
            <a:ext cx="3819889" cy="1877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7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D8CC7D-21AB-5C58-1705-9F84C46376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81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31E9524-0392-6485-19AC-3A26067ACD4D}"/>
              </a:ext>
            </a:extLst>
          </p:cNvPr>
          <p:cNvSpPr/>
          <p:nvPr/>
        </p:nvSpPr>
        <p:spPr bwMode="white">
          <a:xfrm>
            <a:off x="6779351" y="2472453"/>
            <a:ext cx="352459" cy="305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27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496DA7-3B6C-0248-BEB1-8215860228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14958"/>
            <a:ext cx="8640000" cy="5278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7E28498-0E5E-5F2D-108D-FF264D53961E}"/>
              </a:ext>
            </a:extLst>
          </p:cNvPr>
          <p:cNvSpPr/>
          <p:nvPr/>
        </p:nvSpPr>
        <p:spPr bwMode="white">
          <a:xfrm>
            <a:off x="1568679" y="4101957"/>
            <a:ext cx="5391664" cy="188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87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9</cp:revision>
  <dcterms:created xsi:type="dcterms:W3CDTF">2023-07-03T01:47:00Z</dcterms:created>
  <dcterms:modified xsi:type="dcterms:W3CDTF">2023-07-07T06:56:16Z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