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7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7B0F0E-6522-4B27-D8C1-92AA1B6850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98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C91702F-5797-26DB-6B12-B77D46AF43F0}"/>
              </a:ext>
            </a:extLst>
          </p:cNvPr>
          <p:cNvSpPr/>
          <p:nvPr/>
        </p:nvSpPr>
        <p:spPr bwMode="white">
          <a:xfrm>
            <a:off x="6407841" y="2473916"/>
            <a:ext cx="276251" cy="295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92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8FE32C-D20B-CB0E-E720-AAF2726B9E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167"/>
            <a:ext cx="84705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71C5EB-2C49-A59C-1DE6-4DECC1D80F20}"/>
              </a:ext>
            </a:extLst>
          </p:cNvPr>
          <p:cNvSpPr/>
          <p:nvPr/>
        </p:nvSpPr>
        <p:spPr bwMode="white">
          <a:xfrm>
            <a:off x="1691582" y="4284725"/>
            <a:ext cx="5117841" cy="144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22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A662B6-6165-E1D2-C539-12CDE87E1D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14956"/>
            <a:ext cx="8640000" cy="4429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C14E477-AF63-AC43-8149-4EA3A3D71A40}"/>
              </a:ext>
            </a:extLst>
          </p:cNvPr>
          <p:cNvSpPr/>
          <p:nvPr/>
        </p:nvSpPr>
        <p:spPr bwMode="white">
          <a:xfrm>
            <a:off x="892339" y="3644416"/>
            <a:ext cx="6887233" cy="1457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2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282EA3-3245-2A56-9AE7-ABE460A028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164"/>
            <a:ext cx="84705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98D81BD-2B49-2D87-C55A-CE30775CD96E}"/>
              </a:ext>
            </a:extLst>
          </p:cNvPr>
          <p:cNvSpPr/>
          <p:nvPr/>
        </p:nvSpPr>
        <p:spPr bwMode="white">
          <a:xfrm>
            <a:off x="781878" y="3445564"/>
            <a:ext cx="4558748" cy="2727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B3C31024-C247-B1BF-FD9D-FA31A4013BCB}"/>
              </a:ext>
            </a:extLst>
          </p:cNvPr>
          <p:cNvSpPr/>
          <p:nvPr/>
        </p:nvSpPr>
        <p:spPr bwMode="white">
          <a:xfrm>
            <a:off x="3803374" y="5022574"/>
            <a:ext cx="4558748" cy="627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88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AB90774-99A6-BB28-FB2B-730A92C75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61" y="1870260"/>
            <a:ext cx="4744278" cy="135619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2CF6E81-523E-98AB-168A-2713B3E56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031" y="3631544"/>
            <a:ext cx="4075937" cy="5912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F35712-752D-7246-2CDC-CC42782682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02921"/>
            <a:ext cx="76893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EEFBC08-DD58-CC65-14C0-56DBCB550EDC}"/>
              </a:ext>
            </a:extLst>
          </p:cNvPr>
          <p:cNvSpPr/>
          <p:nvPr/>
        </p:nvSpPr>
        <p:spPr bwMode="white">
          <a:xfrm>
            <a:off x="3470946" y="3455504"/>
            <a:ext cx="385436" cy="770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2CBC3F6-C394-ED37-8A51-C05AC7C0FAEE}"/>
              </a:ext>
            </a:extLst>
          </p:cNvPr>
          <p:cNvSpPr/>
          <p:nvPr/>
        </p:nvSpPr>
        <p:spPr bwMode="white">
          <a:xfrm>
            <a:off x="6851374" y="3468756"/>
            <a:ext cx="656671" cy="770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4C5DE8C-F51F-B2EF-CC46-5CA919E92090}"/>
              </a:ext>
            </a:extLst>
          </p:cNvPr>
          <p:cNvSpPr/>
          <p:nvPr/>
        </p:nvSpPr>
        <p:spPr bwMode="white">
          <a:xfrm>
            <a:off x="3347016" y="4412728"/>
            <a:ext cx="656671" cy="74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3DCB3AA-4939-A4F9-D685-6E6E6ADF3F05}"/>
              </a:ext>
            </a:extLst>
          </p:cNvPr>
          <p:cNvSpPr/>
          <p:nvPr/>
        </p:nvSpPr>
        <p:spPr bwMode="white">
          <a:xfrm>
            <a:off x="6897317" y="4401893"/>
            <a:ext cx="557720" cy="770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4CBD39B-CE4D-EB40-EE7A-BA90FBF6D49A}"/>
              </a:ext>
            </a:extLst>
          </p:cNvPr>
          <p:cNvSpPr/>
          <p:nvPr/>
        </p:nvSpPr>
        <p:spPr bwMode="white">
          <a:xfrm>
            <a:off x="7066071" y="5590962"/>
            <a:ext cx="161078" cy="262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772BBEC-A708-26DA-F77A-B24A742246A3}"/>
              </a:ext>
            </a:extLst>
          </p:cNvPr>
          <p:cNvSpPr/>
          <p:nvPr/>
        </p:nvSpPr>
        <p:spPr bwMode="white">
          <a:xfrm>
            <a:off x="3458817" y="5321778"/>
            <a:ext cx="399712" cy="770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E4E274-30BE-3844-FC47-292AE04A49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269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484DEEB-DA64-8DC0-DBC9-54273496A243}"/>
              </a:ext>
            </a:extLst>
          </p:cNvPr>
          <p:cNvSpPr/>
          <p:nvPr/>
        </p:nvSpPr>
        <p:spPr bwMode="white">
          <a:xfrm>
            <a:off x="635140" y="1976170"/>
            <a:ext cx="866857" cy="371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04598B-83BB-4673-A81A-A161E7212C8A}"/>
              </a:ext>
            </a:extLst>
          </p:cNvPr>
          <p:cNvSpPr/>
          <p:nvPr/>
        </p:nvSpPr>
        <p:spPr bwMode="white">
          <a:xfrm>
            <a:off x="2521270" y="2700733"/>
            <a:ext cx="866857" cy="381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5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4060FA-26C1-57AC-6693-5DD3249C07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089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69757E9-5476-309E-28FB-0AA37FB17C1A}"/>
              </a:ext>
            </a:extLst>
          </p:cNvPr>
          <p:cNvSpPr/>
          <p:nvPr/>
        </p:nvSpPr>
        <p:spPr bwMode="white">
          <a:xfrm>
            <a:off x="2064026" y="3158015"/>
            <a:ext cx="438191" cy="305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02DB7E-0B63-CF33-5226-59B83D5CC320}"/>
              </a:ext>
            </a:extLst>
          </p:cNvPr>
          <p:cNvSpPr/>
          <p:nvPr/>
        </p:nvSpPr>
        <p:spPr bwMode="white">
          <a:xfrm>
            <a:off x="6074434" y="3148482"/>
            <a:ext cx="438191" cy="314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05BA1B-EF82-7479-422C-91EA676E4822}"/>
              </a:ext>
            </a:extLst>
          </p:cNvPr>
          <p:cNvSpPr/>
          <p:nvPr/>
        </p:nvSpPr>
        <p:spPr bwMode="white">
          <a:xfrm>
            <a:off x="2064026" y="4359069"/>
            <a:ext cx="438191" cy="305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D3C3C62-7B8D-912F-72B3-FF0A2321FAA4}"/>
              </a:ext>
            </a:extLst>
          </p:cNvPr>
          <p:cNvSpPr/>
          <p:nvPr/>
        </p:nvSpPr>
        <p:spPr bwMode="white">
          <a:xfrm>
            <a:off x="6074434" y="4359069"/>
            <a:ext cx="438191" cy="305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06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BEAC8B-BABE-5E7C-397A-709392E9F9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338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66C2DBD-FD27-8393-11C0-A6716C159A6D}"/>
              </a:ext>
            </a:extLst>
          </p:cNvPr>
          <p:cNvSpPr/>
          <p:nvPr/>
        </p:nvSpPr>
        <p:spPr bwMode="white">
          <a:xfrm>
            <a:off x="2616529" y="1452259"/>
            <a:ext cx="266725" cy="305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908B73-8264-E502-73E0-114F55A0CDD6}"/>
              </a:ext>
            </a:extLst>
          </p:cNvPr>
          <p:cNvSpPr/>
          <p:nvPr/>
        </p:nvSpPr>
        <p:spPr bwMode="white">
          <a:xfrm>
            <a:off x="6626937" y="1452259"/>
            <a:ext cx="476295" cy="305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FE975F-5CA4-64C9-57DE-DEBE13B0317E}"/>
              </a:ext>
            </a:extLst>
          </p:cNvPr>
          <p:cNvSpPr/>
          <p:nvPr/>
        </p:nvSpPr>
        <p:spPr bwMode="white">
          <a:xfrm>
            <a:off x="2873728" y="2664488"/>
            <a:ext cx="476295" cy="305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E7BD60-D624-C716-FCE3-8BBFE9049F24}"/>
              </a:ext>
            </a:extLst>
          </p:cNvPr>
          <p:cNvSpPr/>
          <p:nvPr/>
        </p:nvSpPr>
        <p:spPr bwMode="white">
          <a:xfrm>
            <a:off x="6626937" y="2664488"/>
            <a:ext cx="676340" cy="305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0790B9-020D-569B-123C-E336A7EFB0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62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6AB8D4F-C169-B886-305D-618433D0CAAD}"/>
              </a:ext>
            </a:extLst>
          </p:cNvPr>
          <p:cNvSpPr/>
          <p:nvPr/>
        </p:nvSpPr>
        <p:spPr bwMode="white">
          <a:xfrm>
            <a:off x="968546" y="3349243"/>
            <a:ext cx="1533671" cy="1973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5E200A-A013-8D49-9A4A-C6B6981FBFC5}"/>
              </a:ext>
            </a:extLst>
          </p:cNvPr>
          <p:cNvSpPr/>
          <p:nvPr/>
        </p:nvSpPr>
        <p:spPr bwMode="white">
          <a:xfrm>
            <a:off x="4874169" y="3349243"/>
            <a:ext cx="1609878" cy="1973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79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BE802D-747A-37DD-03D8-7401AC503A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63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168B496-DC57-ACD3-F0D5-3E1E29CD3F62}"/>
              </a:ext>
            </a:extLst>
          </p:cNvPr>
          <p:cNvSpPr/>
          <p:nvPr/>
        </p:nvSpPr>
        <p:spPr bwMode="white">
          <a:xfrm>
            <a:off x="177896" y="2501691"/>
            <a:ext cx="1724189" cy="1965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E03C30-E78E-DAF1-2F82-7343934FEDCA}"/>
              </a:ext>
            </a:extLst>
          </p:cNvPr>
          <p:cNvSpPr/>
          <p:nvPr/>
        </p:nvSpPr>
        <p:spPr bwMode="white">
          <a:xfrm>
            <a:off x="4121622" y="2501691"/>
            <a:ext cx="1362205" cy="1727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51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3B4FD4-8C65-7BEF-A09C-C6F71338EE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97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BBB1B2-290A-EFAE-D869-090E529F1562}"/>
              </a:ext>
            </a:extLst>
          </p:cNvPr>
          <p:cNvSpPr/>
          <p:nvPr/>
        </p:nvSpPr>
        <p:spPr bwMode="white">
          <a:xfrm>
            <a:off x="7731942" y="2242878"/>
            <a:ext cx="276251" cy="305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73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2023-07-07T06:49:58Z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