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5D6B31-7D99-5C72-C3A0-A287D07E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1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EF0B91-9F81-2C50-59F1-4C13475684D9}"/>
              </a:ext>
            </a:extLst>
          </p:cNvPr>
          <p:cNvSpPr/>
          <p:nvPr/>
        </p:nvSpPr>
        <p:spPr bwMode="white">
          <a:xfrm>
            <a:off x="834886" y="3657601"/>
            <a:ext cx="6001619" cy="223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3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ABE81D-44B3-9DCA-DC70-E4953C2D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94519F-0350-C10D-27F2-C0FE8DCA2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880" y="3631544"/>
            <a:ext cx="4424240" cy="539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8B5F2D-4E67-5099-73A1-E7900BA3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3"/>
            <a:ext cx="75420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69110C-04C9-F57F-DFDE-029BA05CA94E}"/>
              </a:ext>
            </a:extLst>
          </p:cNvPr>
          <p:cNvSpPr/>
          <p:nvPr/>
        </p:nvSpPr>
        <p:spPr bwMode="white">
          <a:xfrm>
            <a:off x="872916" y="3842700"/>
            <a:ext cx="2245158" cy="2280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01E45A-8318-0E20-8846-25A7247942DC}"/>
              </a:ext>
            </a:extLst>
          </p:cNvPr>
          <p:cNvSpPr/>
          <p:nvPr/>
        </p:nvSpPr>
        <p:spPr bwMode="white">
          <a:xfrm>
            <a:off x="4465170" y="3842700"/>
            <a:ext cx="2245158" cy="228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CC3C75-1053-FD71-5226-860344A3C0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16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DABCC3-651D-1DC2-2183-E7D1683A241B}"/>
              </a:ext>
            </a:extLst>
          </p:cNvPr>
          <p:cNvSpPr/>
          <p:nvPr/>
        </p:nvSpPr>
        <p:spPr bwMode="white">
          <a:xfrm>
            <a:off x="177896" y="2566593"/>
            <a:ext cx="2610099" cy="2382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D777E5-7A0C-49C6-E5AD-E66AF33BD03F}"/>
              </a:ext>
            </a:extLst>
          </p:cNvPr>
          <p:cNvSpPr/>
          <p:nvPr/>
        </p:nvSpPr>
        <p:spPr bwMode="white">
          <a:xfrm>
            <a:off x="4331192" y="2566593"/>
            <a:ext cx="2571994" cy="2620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FEBDBF-8B59-2010-F13A-90C5BD74C8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5"/>
            <a:ext cx="85493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213AC5-DC83-578A-498C-1B936B19BDC9}"/>
              </a:ext>
            </a:extLst>
          </p:cNvPr>
          <p:cNvSpPr/>
          <p:nvPr/>
        </p:nvSpPr>
        <p:spPr bwMode="white">
          <a:xfrm>
            <a:off x="1092611" y="4339636"/>
            <a:ext cx="1281926" cy="37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81763E-A582-1036-5265-5289894A8B6A}"/>
              </a:ext>
            </a:extLst>
          </p:cNvPr>
          <p:cNvSpPr/>
          <p:nvPr/>
        </p:nvSpPr>
        <p:spPr bwMode="white">
          <a:xfrm>
            <a:off x="5174037" y="4339636"/>
            <a:ext cx="1291352" cy="386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5996B4-1995-62DC-5882-B8614F124B26}"/>
              </a:ext>
            </a:extLst>
          </p:cNvPr>
          <p:cNvSpPr/>
          <p:nvPr/>
        </p:nvSpPr>
        <p:spPr bwMode="white">
          <a:xfrm>
            <a:off x="1092611" y="5565168"/>
            <a:ext cx="1281926" cy="37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E68F10-45E7-2DEA-B350-70DAE2EE9B44}"/>
              </a:ext>
            </a:extLst>
          </p:cNvPr>
          <p:cNvSpPr/>
          <p:nvPr/>
        </p:nvSpPr>
        <p:spPr bwMode="white">
          <a:xfrm>
            <a:off x="5183463" y="5555741"/>
            <a:ext cx="1281926" cy="386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F48952-9C50-FECA-C55E-B6C5C172B6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416"/>
            <a:ext cx="8210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23E1D8-34DD-EC6C-F621-476639BFDCC1}"/>
              </a:ext>
            </a:extLst>
          </p:cNvPr>
          <p:cNvSpPr/>
          <p:nvPr/>
        </p:nvSpPr>
        <p:spPr bwMode="white">
          <a:xfrm>
            <a:off x="1637231" y="5439812"/>
            <a:ext cx="3521394" cy="733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0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31FA40-820C-C524-A393-0C1EC5BA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9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4D829A-436D-0960-66CE-4448EA3A16AC}"/>
              </a:ext>
            </a:extLst>
          </p:cNvPr>
          <p:cNvSpPr/>
          <p:nvPr/>
        </p:nvSpPr>
        <p:spPr bwMode="white">
          <a:xfrm>
            <a:off x="930443" y="3512407"/>
            <a:ext cx="7544520" cy="1945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DE2D31-A998-141F-4242-0D84BE32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5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8D8E62-8086-2C74-4111-F52C48997AAC}"/>
              </a:ext>
            </a:extLst>
          </p:cNvPr>
          <p:cNvSpPr/>
          <p:nvPr/>
        </p:nvSpPr>
        <p:spPr bwMode="white">
          <a:xfrm>
            <a:off x="1721092" y="4009191"/>
            <a:ext cx="5739881" cy="1768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E56D73-4E79-1CB4-F8B9-776C7DED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3"/>
            <a:ext cx="6786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ADE808-27B6-72A2-F610-E1CE7FD9A53B}"/>
              </a:ext>
            </a:extLst>
          </p:cNvPr>
          <p:cNvSpPr/>
          <p:nvPr/>
        </p:nvSpPr>
        <p:spPr bwMode="white">
          <a:xfrm>
            <a:off x="747257" y="2750893"/>
            <a:ext cx="6143136" cy="337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