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FBE0B7-596B-4136-D8B3-28E86FF3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91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492A013-1157-6D41-10A4-002E75AC3BB4}"/>
              </a:ext>
            </a:extLst>
          </p:cNvPr>
          <p:cNvSpPr/>
          <p:nvPr/>
        </p:nvSpPr>
        <p:spPr bwMode="white">
          <a:xfrm>
            <a:off x="1578205" y="3142177"/>
            <a:ext cx="3800837" cy="1976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2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42C765-C841-BC18-6033-D18A0F9C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39098"/>
            <a:ext cx="8640000" cy="4329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7964C8C1-569E-8802-6F32-B2EF2BE276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13" y="4154506"/>
            <a:ext cx="8640000" cy="2544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3154C1-2403-5020-6255-CB18E5993E82}"/>
              </a:ext>
            </a:extLst>
          </p:cNvPr>
          <p:cNvSpPr/>
          <p:nvPr/>
        </p:nvSpPr>
        <p:spPr bwMode="white">
          <a:xfrm>
            <a:off x="905113" y="4534782"/>
            <a:ext cx="6449844" cy="2164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00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8C04D9-F112-D9AB-5DBE-368BBDE66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1870260"/>
            <a:ext cx="4744278" cy="13561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C7646D-2ECF-A07F-7E59-8FB9F1B09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631544"/>
            <a:ext cx="7200000" cy="6888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A2AE69-29F5-C120-AAC2-70E480239F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88452"/>
            <a:ext cx="8640000" cy="5144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875C503-693D-0882-E76C-0CA2C0427800}"/>
              </a:ext>
            </a:extLst>
          </p:cNvPr>
          <p:cNvSpPr/>
          <p:nvPr/>
        </p:nvSpPr>
        <p:spPr bwMode="white">
          <a:xfrm>
            <a:off x="2160103" y="4823790"/>
            <a:ext cx="874645" cy="852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E54591-D5BD-B129-60C2-F15DD9860D8F}"/>
              </a:ext>
            </a:extLst>
          </p:cNvPr>
          <p:cNvSpPr/>
          <p:nvPr/>
        </p:nvSpPr>
        <p:spPr bwMode="white">
          <a:xfrm>
            <a:off x="6414051" y="4823790"/>
            <a:ext cx="1308363" cy="852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B7A4CD-0CBC-490F-6194-00F304083138}"/>
              </a:ext>
            </a:extLst>
          </p:cNvPr>
          <p:cNvSpPr/>
          <p:nvPr/>
        </p:nvSpPr>
        <p:spPr bwMode="white">
          <a:xfrm>
            <a:off x="874643" y="3167270"/>
            <a:ext cx="3339548" cy="852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F2D445-9B1C-ABEB-0C64-0C878D9F9199}"/>
              </a:ext>
            </a:extLst>
          </p:cNvPr>
          <p:cNvSpPr/>
          <p:nvPr/>
        </p:nvSpPr>
        <p:spPr bwMode="white">
          <a:xfrm>
            <a:off x="5102087" y="3167270"/>
            <a:ext cx="2620328" cy="1656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CB9078-F912-AC40-FEEB-69909A09A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10164"/>
            <a:ext cx="85215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DBC820-F756-5D6C-7A36-4D542B7A9208}"/>
              </a:ext>
            </a:extLst>
          </p:cNvPr>
          <p:cNvSpPr/>
          <p:nvPr/>
        </p:nvSpPr>
        <p:spPr bwMode="white">
          <a:xfrm>
            <a:off x="1813205" y="2201517"/>
            <a:ext cx="873765" cy="385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13B5FE-FF23-B452-99CA-93BC7AC8006A}"/>
              </a:ext>
            </a:extLst>
          </p:cNvPr>
          <p:cNvSpPr/>
          <p:nvPr/>
        </p:nvSpPr>
        <p:spPr bwMode="white">
          <a:xfrm>
            <a:off x="3739246" y="2201517"/>
            <a:ext cx="854974" cy="385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D87C13-E3BF-C952-FC0E-D98CD3785DC1}"/>
              </a:ext>
            </a:extLst>
          </p:cNvPr>
          <p:cNvSpPr/>
          <p:nvPr/>
        </p:nvSpPr>
        <p:spPr bwMode="white">
          <a:xfrm>
            <a:off x="3494967" y="2953230"/>
            <a:ext cx="169115" cy="291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D7682C-4838-4D6D-942C-0AA97A19D094}"/>
              </a:ext>
            </a:extLst>
          </p:cNvPr>
          <p:cNvSpPr/>
          <p:nvPr/>
        </p:nvSpPr>
        <p:spPr bwMode="white">
          <a:xfrm>
            <a:off x="5120358" y="2953230"/>
            <a:ext cx="253673" cy="3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296189-35FC-22C0-B5EE-75A43D061788}"/>
              </a:ext>
            </a:extLst>
          </p:cNvPr>
          <p:cNvSpPr/>
          <p:nvPr/>
        </p:nvSpPr>
        <p:spPr bwMode="white">
          <a:xfrm>
            <a:off x="6792726" y="2953230"/>
            <a:ext cx="253673" cy="3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9882BF7-926B-4C2A-3A65-23767DAB72F9}"/>
              </a:ext>
            </a:extLst>
          </p:cNvPr>
          <p:cNvSpPr/>
          <p:nvPr/>
        </p:nvSpPr>
        <p:spPr bwMode="white">
          <a:xfrm>
            <a:off x="3466781" y="3413655"/>
            <a:ext cx="253673" cy="3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0BDC2CC-1CF5-46B8-2D7F-675FF2F2E708}"/>
              </a:ext>
            </a:extLst>
          </p:cNvPr>
          <p:cNvSpPr/>
          <p:nvPr/>
        </p:nvSpPr>
        <p:spPr bwMode="white">
          <a:xfrm>
            <a:off x="5110963" y="3413655"/>
            <a:ext cx="253673" cy="291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76A84A7-5188-4C16-03E4-FFE1E261DBAB}"/>
              </a:ext>
            </a:extLst>
          </p:cNvPr>
          <p:cNvSpPr/>
          <p:nvPr/>
        </p:nvSpPr>
        <p:spPr bwMode="white">
          <a:xfrm>
            <a:off x="6689377" y="3413655"/>
            <a:ext cx="403998" cy="291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0FD68DA-F9CE-9D2C-6885-0490AB3126FF}"/>
              </a:ext>
            </a:extLst>
          </p:cNvPr>
          <p:cNvSpPr/>
          <p:nvPr/>
        </p:nvSpPr>
        <p:spPr bwMode="white">
          <a:xfrm>
            <a:off x="3541944" y="4127782"/>
            <a:ext cx="253673" cy="3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4BC8952-801F-961E-0493-17B5955DB2AD}"/>
              </a:ext>
            </a:extLst>
          </p:cNvPr>
          <p:cNvSpPr/>
          <p:nvPr/>
        </p:nvSpPr>
        <p:spPr bwMode="white">
          <a:xfrm>
            <a:off x="5176730" y="4137178"/>
            <a:ext cx="253673" cy="291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88A3C29-F748-11D4-BF2E-1024D450EEA6}"/>
              </a:ext>
            </a:extLst>
          </p:cNvPr>
          <p:cNvSpPr/>
          <p:nvPr/>
        </p:nvSpPr>
        <p:spPr bwMode="white">
          <a:xfrm>
            <a:off x="6858493" y="4137178"/>
            <a:ext cx="253673" cy="291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DE9C98B-BFD7-D55B-1EEA-0C93AB8CE0FB}"/>
              </a:ext>
            </a:extLst>
          </p:cNvPr>
          <p:cNvSpPr/>
          <p:nvPr/>
        </p:nvSpPr>
        <p:spPr bwMode="white">
          <a:xfrm>
            <a:off x="3532549" y="4588206"/>
            <a:ext cx="272464" cy="3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B0EDEAA-1FC1-7A3F-8FDA-25384FC15A09}"/>
              </a:ext>
            </a:extLst>
          </p:cNvPr>
          <p:cNvSpPr/>
          <p:nvPr/>
        </p:nvSpPr>
        <p:spPr bwMode="white">
          <a:xfrm>
            <a:off x="5110963" y="4588206"/>
            <a:ext cx="432184" cy="3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BBAC94D-771F-A7C2-0CB8-0FB3DFE9A71C}"/>
              </a:ext>
            </a:extLst>
          </p:cNvPr>
          <p:cNvSpPr/>
          <p:nvPr/>
        </p:nvSpPr>
        <p:spPr bwMode="white">
          <a:xfrm>
            <a:off x="6792726" y="4588206"/>
            <a:ext cx="432183" cy="3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A739BD4-45B6-019B-839F-132099F600FA}"/>
              </a:ext>
            </a:extLst>
          </p:cNvPr>
          <p:cNvSpPr/>
          <p:nvPr/>
        </p:nvSpPr>
        <p:spPr bwMode="white">
          <a:xfrm>
            <a:off x="3325852" y="5296876"/>
            <a:ext cx="708004" cy="775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B9F705C-DD52-EBDC-5398-1A10D33F3DC1}"/>
              </a:ext>
            </a:extLst>
          </p:cNvPr>
          <p:cNvSpPr/>
          <p:nvPr/>
        </p:nvSpPr>
        <p:spPr bwMode="white">
          <a:xfrm>
            <a:off x="6792726" y="5311729"/>
            <a:ext cx="708004" cy="751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3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2EE817-D21F-CA85-25B3-A8155538D6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36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A3BF77-5C81-278A-998F-9B2BFFE1825B}"/>
              </a:ext>
            </a:extLst>
          </p:cNvPr>
          <p:cNvSpPr/>
          <p:nvPr/>
        </p:nvSpPr>
        <p:spPr bwMode="white">
          <a:xfrm>
            <a:off x="2473640" y="2148680"/>
            <a:ext cx="542976" cy="992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596298-C0B5-31F0-0B67-0A3637F36571}"/>
              </a:ext>
            </a:extLst>
          </p:cNvPr>
          <p:cNvSpPr/>
          <p:nvPr/>
        </p:nvSpPr>
        <p:spPr bwMode="white">
          <a:xfrm>
            <a:off x="6645988" y="2148680"/>
            <a:ext cx="485821" cy="992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512D081F-B701-F3DB-54B9-BAF5097937F3}"/>
              </a:ext>
            </a:extLst>
          </p:cNvPr>
          <p:cNvSpPr/>
          <p:nvPr/>
        </p:nvSpPr>
        <p:spPr bwMode="white">
          <a:xfrm>
            <a:off x="2599536" y="3217360"/>
            <a:ext cx="542976" cy="992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45D4C9-53EE-B332-9D5A-9D10EBD959B5}"/>
              </a:ext>
            </a:extLst>
          </p:cNvPr>
          <p:cNvSpPr/>
          <p:nvPr/>
        </p:nvSpPr>
        <p:spPr bwMode="white">
          <a:xfrm>
            <a:off x="6771884" y="3217360"/>
            <a:ext cx="485821" cy="992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E5DEA7-CBA4-B406-78D9-85A0F9597344}"/>
              </a:ext>
            </a:extLst>
          </p:cNvPr>
          <p:cNvSpPr/>
          <p:nvPr/>
        </p:nvSpPr>
        <p:spPr bwMode="white">
          <a:xfrm>
            <a:off x="2599536" y="4367143"/>
            <a:ext cx="542976" cy="992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9788EC3-4AB8-FC91-4FC0-B0ADEC34F4C6}"/>
              </a:ext>
            </a:extLst>
          </p:cNvPr>
          <p:cNvSpPr/>
          <p:nvPr/>
        </p:nvSpPr>
        <p:spPr bwMode="white">
          <a:xfrm>
            <a:off x="6771884" y="4367143"/>
            <a:ext cx="485821" cy="992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EC6F3A-67D3-D045-72C6-C6893A0A50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12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A2D380-D9B2-4923-1069-1C843C91DB08}"/>
              </a:ext>
            </a:extLst>
          </p:cNvPr>
          <p:cNvSpPr/>
          <p:nvPr/>
        </p:nvSpPr>
        <p:spPr bwMode="white">
          <a:xfrm>
            <a:off x="1406738" y="4457423"/>
            <a:ext cx="1971863" cy="77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C576D8-F794-8CED-D3D5-4BD00DB92D3E}"/>
              </a:ext>
            </a:extLst>
          </p:cNvPr>
          <p:cNvSpPr/>
          <p:nvPr/>
        </p:nvSpPr>
        <p:spPr bwMode="white">
          <a:xfrm>
            <a:off x="7951038" y="3493808"/>
            <a:ext cx="342932" cy="286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96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5BF452-F75F-3FA1-4F1E-BBA6444B9E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02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D5806FF-9745-CB34-1E1A-3673FB36D2FF}"/>
              </a:ext>
            </a:extLst>
          </p:cNvPr>
          <p:cNvSpPr/>
          <p:nvPr/>
        </p:nvSpPr>
        <p:spPr bwMode="white">
          <a:xfrm>
            <a:off x="749450" y="3033809"/>
            <a:ext cx="3838941" cy="1553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572312-A4DD-A568-86C0-6F3B8F764209}"/>
              </a:ext>
            </a:extLst>
          </p:cNvPr>
          <p:cNvSpPr/>
          <p:nvPr/>
        </p:nvSpPr>
        <p:spPr bwMode="white">
          <a:xfrm>
            <a:off x="7274699" y="1775746"/>
            <a:ext cx="342932" cy="276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5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972CB2-D27D-EC1A-1AE2-5BAB68CD4D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20976"/>
            <a:ext cx="8640000" cy="4964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A5C9BE-9AE9-38BF-4DF2-9C89A54949AB}"/>
              </a:ext>
            </a:extLst>
          </p:cNvPr>
          <p:cNvSpPr/>
          <p:nvPr/>
        </p:nvSpPr>
        <p:spPr bwMode="white">
          <a:xfrm>
            <a:off x="892339" y="2950433"/>
            <a:ext cx="7811245" cy="2772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28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89CDE2-5A35-2A2E-33D6-2152FA5B77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23409"/>
            <a:ext cx="8640000" cy="5535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DD041B-7285-D5CD-8AD3-FC1790D44C89}"/>
              </a:ext>
            </a:extLst>
          </p:cNvPr>
          <p:cNvSpPr/>
          <p:nvPr/>
        </p:nvSpPr>
        <p:spPr bwMode="white">
          <a:xfrm>
            <a:off x="2273596" y="3905919"/>
            <a:ext cx="3715104" cy="1962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0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10</cp:revision>
  <dcterms:created xsi:type="dcterms:W3CDTF">2023-07-03T01:47:00Z</dcterms:created>
  <dcterms:modified xsi:type="dcterms:W3CDTF">2023-07-07T04:23:55Z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