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8BBC96-C3D9-482A-B81C-724DB0CDCB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39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FF1320-6E81-C2FC-E992-D7343A303E5E}"/>
              </a:ext>
            </a:extLst>
          </p:cNvPr>
          <p:cNvSpPr/>
          <p:nvPr/>
        </p:nvSpPr>
        <p:spPr bwMode="white">
          <a:xfrm>
            <a:off x="1721093" y="3261638"/>
            <a:ext cx="5220198" cy="1533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5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127244-9078-B36C-35FC-AC30EED6A3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4"/>
            <a:ext cx="7415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738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4F064B-D2F4-EC56-8349-B3A36D07A6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8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0CEBEF5-A482-0D17-AC9F-625E2EB070B2}"/>
              </a:ext>
            </a:extLst>
          </p:cNvPr>
          <p:cNvSpPr/>
          <p:nvPr/>
        </p:nvSpPr>
        <p:spPr bwMode="white">
          <a:xfrm>
            <a:off x="177896" y="1289971"/>
            <a:ext cx="7858875" cy="341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F86F026-291C-B052-4023-7AE47110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2E4D2D-5016-3F13-3F8A-B2F0443FE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631544"/>
            <a:ext cx="7200000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D5FF4F-7214-0579-EB6F-08319CC1DA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89668"/>
            <a:ext cx="83765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F6294E-C1A6-FBE1-D0A0-79351478B5A8}"/>
              </a:ext>
            </a:extLst>
          </p:cNvPr>
          <p:cNvSpPr/>
          <p:nvPr/>
        </p:nvSpPr>
        <p:spPr bwMode="white">
          <a:xfrm>
            <a:off x="1629016" y="5141842"/>
            <a:ext cx="2779856" cy="948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5E3DA25-8E9E-177A-ED95-C092610A81CA}"/>
              </a:ext>
            </a:extLst>
          </p:cNvPr>
          <p:cNvSpPr/>
          <p:nvPr/>
        </p:nvSpPr>
        <p:spPr bwMode="white">
          <a:xfrm>
            <a:off x="1629016" y="3992043"/>
            <a:ext cx="1617767" cy="114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4980A4-91F0-7FCC-BC39-B011F12BA9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3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B9A37C-8777-3DD9-89F3-859139AFFA0C}"/>
              </a:ext>
            </a:extLst>
          </p:cNvPr>
          <p:cNvSpPr/>
          <p:nvPr/>
        </p:nvSpPr>
        <p:spPr bwMode="white">
          <a:xfrm>
            <a:off x="2216441" y="4598503"/>
            <a:ext cx="2638676" cy="876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64CAFC9-EF3B-CE9A-78E0-20B68E3FF3B3}"/>
              </a:ext>
            </a:extLst>
          </p:cNvPr>
          <p:cNvSpPr/>
          <p:nvPr/>
        </p:nvSpPr>
        <p:spPr bwMode="white">
          <a:xfrm>
            <a:off x="2216441" y="2366905"/>
            <a:ext cx="2638676" cy="1993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69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6722D2-69D9-A695-4803-37C0D406FF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14956"/>
            <a:ext cx="8640000" cy="5271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64181B-DA4A-86CE-2E8C-76A41C14A911}"/>
              </a:ext>
            </a:extLst>
          </p:cNvPr>
          <p:cNvSpPr/>
          <p:nvPr/>
        </p:nvSpPr>
        <p:spPr bwMode="white">
          <a:xfrm>
            <a:off x="3026143" y="1968333"/>
            <a:ext cx="476295" cy="305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1D8562-923E-4E2E-8520-B99985B996DA}"/>
              </a:ext>
            </a:extLst>
          </p:cNvPr>
          <p:cNvSpPr/>
          <p:nvPr/>
        </p:nvSpPr>
        <p:spPr bwMode="white">
          <a:xfrm>
            <a:off x="6893662" y="1968333"/>
            <a:ext cx="457243" cy="305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3C6BB3-F68C-61B9-F87C-5C709473C9A4}"/>
              </a:ext>
            </a:extLst>
          </p:cNvPr>
          <p:cNvSpPr/>
          <p:nvPr/>
        </p:nvSpPr>
        <p:spPr bwMode="white">
          <a:xfrm>
            <a:off x="2930884" y="3112179"/>
            <a:ext cx="676339" cy="305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3630A1-CEC6-4DEC-32CE-CC03B0E255D2}"/>
              </a:ext>
            </a:extLst>
          </p:cNvPr>
          <p:cNvSpPr/>
          <p:nvPr/>
        </p:nvSpPr>
        <p:spPr bwMode="white">
          <a:xfrm>
            <a:off x="6807929" y="3112179"/>
            <a:ext cx="657287" cy="305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4D6A49-0784-248F-A451-DE69A584EBBC}"/>
              </a:ext>
            </a:extLst>
          </p:cNvPr>
          <p:cNvSpPr/>
          <p:nvPr/>
        </p:nvSpPr>
        <p:spPr bwMode="white">
          <a:xfrm>
            <a:off x="5226628" y="4246492"/>
            <a:ext cx="466769" cy="305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21FC91-7C38-533E-503F-8F10D14C8EBC}"/>
              </a:ext>
            </a:extLst>
          </p:cNvPr>
          <p:cNvSpPr/>
          <p:nvPr/>
        </p:nvSpPr>
        <p:spPr bwMode="white">
          <a:xfrm>
            <a:off x="4073993" y="5390338"/>
            <a:ext cx="476295" cy="305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9DEB4B-BB8C-B928-FC1A-B1AA7E3EF9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55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777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E14708-E461-3AC2-095A-F891ADE0C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2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6CECBA-3B0F-D27B-2C22-110B020F17A1}"/>
              </a:ext>
            </a:extLst>
          </p:cNvPr>
          <p:cNvSpPr/>
          <p:nvPr/>
        </p:nvSpPr>
        <p:spPr bwMode="white">
          <a:xfrm>
            <a:off x="1378160" y="2596081"/>
            <a:ext cx="438191" cy="295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2E87EE-1C06-442B-C25C-9BF15DC82B7E}"/>
              </a:ext>
            </a:extLst>
          </p:cNvPr>
          <p:cNvSpPr/>
          <p:nvPr/>
        </p:nvSpPr>
        <p:spPr bwMode="white">
          <a:xfrm>
            <a:off x="2664158" y="2634221"/>
            <a:ext cx="266725" cy="219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A86DA8-20BF-D594-DC83-E8C9EFBFB44D}"/>
              </a:ext>
            </a:extLst>
          </p:cNvPr>
          <p:cNvSpPr/>
          <p:nvPr/>
        </p:nvSpPr>
        <p:spPr bwMode="white">
          <a:xfrm>
            <a:off x="3873949" y="2367238"/>
            <a:ext cx="257199" cy="762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416333-ABC9-841C-7C87-F11EA95BE6D9}"/>
              </a:ext>
            </a:extLst>
          </p:cNvPr>
          <p:cNvSpPr/>
          <p:nvPr/>
        </p:nvSpPr>
        <p:spPr bwMode="white">
          <a:xfrm>
            <a:off x="5969649" y="2596081"/>
            <a:ext cx="257199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261CA6-BF5C-06A1-C1B2-044CD766F2F5}"/>
              </a:ext>
            </a:extLst>
          </p:cNvPr>
          <p:cNvSpPr/>
          <p:nvPr/>
        </p:nvSpPr>
        <p:spPr bwMode="white">
          <a:xfrm>
            <a:off x="1378160" y="4874970"/>
            <a:ext cx="438191" cy="295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137E00-966A-5A7B-CA37-4B441D2B9229}"/>
              </a:ext>
            </a:extLst>
          </p:cNvPr>
          <p:cNvSpPr/>
          <p:nvPr/>
        </p:nvSpPr>
        <p:spPr bwMode="white">
          <a:xfrm>
            <a:off x="2664158" y="4913110"/>
            <a:ext cx="266725" cy="22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86CA28-0231-F7C5-52A9-8357644BE9C1}"/>
              </a:ext>
            </a:extLst>
          </p:cNvPr>
          <p:cNvSpPr/>
          <p:nvPr/>
        </p:nvSpPr>
        <p:spPr bwMode="white">
          <a:xfrm>
            <a:off x="3807267" y="4646127"/>
            <a:ext cx="400088" cy="772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EC2B64-63BF-F19F-41FD-8C406649960D}"/>
              </a:ext>
            </a:extLst>
          </p:cNvPr>
          <p:cNvSpPr/>
          <p:nvPr/>
        </p:nvSpPr>
        <p:spPr bwMode="white">
          <a:xfrm>
            <a:off x="5960123" y="4874970"/>
            <a:ext cx="257199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0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7FA6E1-D0A9-CF9B-C1BC-7D1F5B71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61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499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BFE886-6357-19A2-2EA5-209766BC72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51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0FB95A-DA1A-03E2-2FA5-66DCB87A0F9F}"/>
              </a:ext>
            </a:extLst>
          </p:cNvPr>
          <p:cNvSpPr/>
          <p:nvPr/>
        </p:nvSpPr>
        <p:spPr bwMode="white">
          <a:xfrm>
            <a:off x="625614" y="1509541"/>
            <a:ext cx="857331" cy="381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25B92D-DE5D-196C-D7FD-E42954BF9BF3}"/>
              </a:ext>
            </a:extLst>
          </p:cNvPr>
          <p:cNvSpPr/>
          <p:nvPr/>
        </p:nvSpPr>
        <p:spPr bwMode="white">
          <a:xfrm>
            <a:off x="6303056" y="1509541"/>
            <a:ext cx="866857" cy="39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F32D61A-5362-E42F-57C5-DC1F6D5336A3}"/>
              </a:ext>
            </a:extLst>
          </p:cNvPr>
          <p:cNvSpPr/>
          <p:nvPr/>
        </p:nvSpPr>
        <p:spPr bwMode="white">
          <a:xfrm>
            <a:off x="1044754" y="3208617"/>
            <a:ext cx="5220198" cy="152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2023-07-07T04:19:02Z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