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E643F1-FD86-4849-E366-86881FE370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41462"/>
            <a:ext cx="8640000" cy="5403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648800-71E4-3E81-9A4D-ACC56A2FA184}"/>
              </a:ext>
            </a:extLst>
          </p:cNvPr>
          <p:cNvSpPr/>
          <p:nvPr/>
        </p:nvSpPr>
        <p:spPr bwMode="white">
          <a:xfrm>
            <a:off x="920917" y="3471945"/>
            <a:ext cx="7363528" cy="264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E89151-AFEC-AF13-A790-884A9DB6B0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416"/>
            <a:ext cx="8089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5BF517-DC3E-1310-9513-48E32AD9204A}"/>
              </a:ext>
            </a:extLst>
          </p:cNvPr>
          <p:cNvSpPr/>
          <p:nvPr/>
        </p:nvSpPr>
        <p:spPr bwMode="white">
          <a:xfrm>
            <a:off x="1241729" y="3578086"/>
            <a:ext cx="5173246" cy="2642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262F79-09D5-2C65-EBB6-20568068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6F9D12-0E69-D043-068C-87EC69CA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31544"/>
            <a:ext cx="7200000" cy="670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EF16C-EBAC-4E82-4C41-DF49791661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1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7FCC9F-A6C2-C2E3-6E8F-EED7B7C6F6FF}"/>
              </a:ext>
            </a:extLst>
          </p:cNvPr>
          <p:cNvSpPr/>
          <p:nvPr/>
        </p:nvSpPr>
        <p:spPr bwMode="white">
          <a:xfrm>
            <a:off x="5950597" y="3836174"/>
            <a:ext cx="266725" cy="305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DC4B4E-57D7-3ED8-9AEC-8ED5F20364B1}"/>
              </a:ext>
            </a:extLst>
          </p:cNvPr>
          <p:cNvSpPr/>
          <p:nvPr/>
        </p:nvSpPr>
        <p:spPr bwMode="white">
          <a:xfrm>
            <a:off x="4147139" y="3531829"/>
            <a:ext cx="500499" cy="84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53E9B1-8153-F955-D767-BE0C58D7B4CE}"/>
              </a:ext>
            </a:extLst>
          </p:cNvPr>
          <p:cNvSpPr/>
          <p:nvPr/>
        </p:nvSpPr>
        <p:spPr bwMode="white">
          <a:xfrm>
            <a:off x="7494659" y="3531829"/>
            <a:ext cx="482624" cy="84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62550D8-7433-08A4-B22E-E97DBF8E9002}"/>
              </a:ext>
            </a:extLst>
          </p:cNvPr>
          <p:cNvSpPr/>
          <p:nvPr/>
        </p:nvSpPr>
        <p:spPr bwMode="white">
          <a:xfrm>
            <a:off x="2988847" y="4744279"/>
            <a:ext cx="786500" cy="87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8CEC484-43BD-919A-7B96-3E7470FE2D7B}"/>
              </a:ext>
            </a:extLst>
          </p:cNvPr>
          <p:cNvSpPr/>
          <p:nvPr/>
        </p:nvSpPr>
        <p:spPr bwMode="white">
          <a:xfrm>
            <a:off x="4545496" y="4744279"/>
            <a:ext cx="768625" cy="87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32600E9-384F-72F5-76B7-ED1D69ECB4C8}"/>
              </a:ext>
            </a:extLst>
          </p:cNvPr>
          <p:cNvSpPr/>
          <p:nvPr/>
        </p:nvSpPr>
        <p:spPr bwMode="white">
          <a:xfrm>
            <a:off x="6088693" y="4744279"/>
            <a:ext cx="768625" cy="87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51D913F-4DFA-1DF6-B52B-B14C5297AA25}"/>
              </a:ext>
            </a:extLst>
          </p:cNvPr>
          <p:cNvSpPr/>
          <p:nvPr/>
        </p:nvSpPr>
        <p:spPr bwMode="white">
          <a:xfrm>
            <a:off x="7631890" y="4744279"/>
            <a:ext cx="768625" cy="87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0CB021-05A2-3ACA-20A5-9ED3842580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5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5822F7-348E-ADF7-BE89-F07A00E12D61}"/>
              </a:ext>
            </a:extLst>
          </p:cNvPr>
          <p:cNvSpPr/>
          <p:nvPr/>
        </p:nvSpPr>
        <p:spPr bwMode="white">
          <a:xfrm>
            <a:off x="2740366" y="1261071"/>
            <a:ext cx="285777" cy="295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447728-5B11-858B-F398-F65712F66EAE}"/>
              </a:ext>
            </a:extLst>
          </p:cNvPr>
          <p:cNvSpPr/>
          <p:nvPr/>
        </p:nvSpPr>
        <p:spPr bwMode="white">
          <a:xfrm>
            <a:off x="4426452" y="1261071"/>
            <a:ext cx="247673" cy="295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C0B1B5-14DF-3F16-7CF5-5CFA0275D2EF}"/>
              </a:ext>
            </a:extLst>
          </p:cNvPr>
          <p:cNvSpPr/>
          <p:nvPr/>
        </p:nvSpPr>
        <p:spPr bwMode="white">
          <a:xfrm>
            <a:off x="3511964" y="1728047"/>
            <a:ext cx="438191" cy="30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50CF55-0DA7-B57D-9A14-AF9A05AAFFCF}"/>
              </a:ext>
            </a:extLst>
          </p:cNvPr>
          <p:cNvSpPr/>
          <p:nvPr/>
        </p:nvSpPr>
        <p:spPr bwMode="white">
          <a:xfrm>
            <a:off x="5910470" y="1080001"/>
            <a:ext cx="662608" cy="95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F37E65-9903-79E7-E6AC-D3EAAA108D65}"/>
              </a:ext>
            </a:extLst>
          </p:cNvPr>
          <p:cNvSpPr/>
          <p:nvPr/>
        </p:nvSpPr>
        <p:spPr bwMode="white">
          <a:xfrm>
            <a:off x="2749891" y="2490455"/>
            <a:ext cx="257199" cy="30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6C770A-2B7D-F753-4315-76FD68F755F5}"/>
              </a:ext>
            </a:extLst>
          </p:cNvPr>
          <p:cNvSpPr/>
          <p:nvPr/>
        </p:nvSpPr>
        <p:spPr bwMode="white">
          <a:xfrm>
            <a:off x="4416926" y="2490455"/>
            <a:ext cx="276251" cy="30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E4154E-8D3D-77DF-5797-C0FF210D5F46}"/>
              </a:ext>
            </a:extLst>
          </p:cNvPr>
          <p:cNvSpPr/>
          <p:nvPr/>
        </p:nvSpPr>
        <p:spPr bwMode="white">
          <a:xfrm>
            <a:off x="3511964" y="2966960"/>
            <a:ext cx="438191" cy="295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E72DB1-90D7-652E-2C19-6CB9D2BDCA9B}"/>
              </a:ext>
            </a:extLst>
          </p:cNvPr>
          <p:cNvSpPr/>
          <p:nvPr/>
        </p:nvSpPr>
        <p:spPr bwMode="white">
          <a:xfrm>
            <a:off x="5910470" y="2309386"/>
            <a:ext cx="662608" cy="953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5A47ACC-CC4A-DBA1-1964-0769E526E405}"/>
              </a:ext>
            </a:extLst>
          </p:cNvPr>
          <p:cNvSpPr/>
          <p:nvPr/>
        </p:nvSpPr>
        <p:spPr bwMode="white">
          <a:xfrm>
            <a:off x="6112538" y="4043862"/>
            <a:ext cx="257199" cy="2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CDF33C5-633F-55B0-903F-A5017A5992EB}"/>
              </a:ext>
            </a:extLst>
          </p:cNvPr>
          <p:cNvSpPr/>
          <p:nvPr/>
        </p:nvSpPr>
        <p:spPr bwMode="white">
          <a:xfrm>
            <a:off x="4227443" y="3631096"/>
            <a:ext cx="755374" cy="9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E41F6F-1B03-6260-D940-6B1E2C0444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9668"/>
            <a:ext cx="80841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5DE4CE8-DA4F-0DE5-318B-7789A019D7B7}"/>
              </a:ext>
            </a:extLst>
          </p:cNvPr>
          <p:cNvSpPr/>
          <p:nvPr/>
        </p:nvSpPr>
        <p:spPr bwMode="white">
          <a:xfrm>
            <a:off x="1240997" y="4280452"/>
            <a:ext cx="6248025" cy="198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AC5BD2-6A16-F041-067D-D542CB122DAB}"/>
              </a:ext>
            </a:extLst>
          </p:cNvPr>
          <p:cNvSpPr/>
          <p:nvPr/>
        </p:nvSpPr>
        <p:spPr bwMode="white">
          <a:xfrm>
            <a:off x="1240997" y="2577548"/>
            <a:ext cx="2734655" cy="1613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3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2030EB-D3B6-727A-9B7C-094050166F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1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70171D-FD90-A108-D22D-AEC51B2A44AC}"/>
              </a:ext>
            </a:extLst>
          </p:cNvPr>
          <p:cNvSpPr/>
          <p:nvPr/>
        </p:nvSpPr>
        <p:spPr bwMode="white">
          <a:xfrm>
            <a:off x="7893883" y="3531217"/>
            <a:ext cx="400088" cy="381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BEDAFF-2B12-6813-B87B-BB0E8DB994E1}"/>
              </a:ext>
            </a:extLst>
          </p:cNvPr>
          <p:cNvSpPr/>
          <p:nvPr/>
        </p:nvSpPr>
        <p:spPr bwMode="white">
          <a:xfrm>
            <a:off x="7951038" y="4542226"/>
            <a:ext cx="342932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DEB446-84EC-08B8-2866-3287E0B83D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28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F16C66-BF60-BE45-F919-A4B48DC80903}"/>
              </a:ext>
            </a:extLst>
          </p:cNvPr>
          <p:cNvSpPr/>
          <p:nvPr/>
        </p:nvSpPr>
        <p:spPr bwMode="white">
          <a:xfrm>
            <a:off x="7217543" y="3064370"/>
            <a:ext cx="390562" cy="38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B7B01D-43F5-99EA-7322-C58493A4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93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E83E54D-4230-52CE-1066-F3DA717D1B06}"/>
              </a:ext>
            </a:extLst>
          </p:cNvPr>
          <p:cNvSpPr/>
          <p:nvPr/>
        </p:nvSpPr>
        <p:spPr bwMode="white">
          <a:xfrm>
            <a:off x="1721093" y="2998672"/>
            <a:ext cx="5220198" cy="1489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8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EE5038-4862-80D5-C9D2-8B001FE5B0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1"/>
            <a:ext cx="83898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0D73686-3CCF-22D6-D4F8-165A9EFEA59D}"/>
              </a:ext>
            </a:extLst>
          </p:cNvPr>
          <p:cNvSpPr/>
          <p:nvPr/>
        </p:nvSpPr>
        <p:spPr bwMode="white">
          <a:xfrm>
            <a:off x="1696014" y="2466824"/>
            <a:ext cx="6031057" cy="36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8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2023-07-07T04:17:19Z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