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7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561066-B3AC-50E6-52CE-1F0A2B4BD1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87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692125-7C42-54F7-D83E-907C00D16AB5}"/>
              </a:ext>
            </a:extLst>
          </p:cNvPr>
          <p:cNvSpPr/>
          <p:nvPr/>
        </p:nvSpPr>
        <p:spPr bwMode="white">
          <a:xfrm>
            <a:off x="1759197" y="3540415"/>
            <a:ext cx="5620286" cy="1878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48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8B429C-C6F9-F13C-E310-32D87E6F7B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75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140A16-7D14-45A9-744B-B78DDFBBE0ED}"/>
              </a:ext>
            </a:extLst>
          </p:cNvPr>
          <p:cNvSpPr/>
          <p:nvPr/>
        </p:nvSpPr>
        <p:spPr bwMode="white">
          <a:xfrm>
            <a:off x="1311479" y="3533800"/>
            <a:ext cx="6258522" cy="113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1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FC822C-864F-A0C4-0261-A1BE90BA00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97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82102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2D26F2-3542-F9B8-17DD-221468F612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42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ABA10D1-FA4C-081A-0438-4595DCA61B95}"/>
              </a:ext>
            </a:extLst>
          </p:cNvPr>
          <p:cNvSpPr/>
          <p:nvPr/>
        </p:nvSpPr>
        <p:spPr bwMode="white">
          <a:xfrm>
            <a:off x="177896" y="1280199"/>
            <a:ext cx="7792194" cy="4080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1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2EEEF2-3F9D-5D4D-DF4A-1D807841A5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8"/>
            <a:ext cx="72861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B54123-ABD8-40C2-E38C-604A700926EE}"/>
              </a:ext>
            </a:extLst>
          </p:cNvPr>
          <p:cNvSpPr/>
          <p:nvPr/>
        </p:nvSpPr>
        <p:spPr bwMode="white">
          <a:xfrm>
            <a:off x="1670008" y="3358816"/>
            <a:ext cx="369527" cy="321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3A4A87-B0B4-B7A1-C645-F0EBCEBE813B}"/>
              </a:ext>
            </a:extLst>
          </p:cNvPr>
          <p:cNvSpPr/>
          <p:nvPr/>
        </p:nvSpPr>
        <p:spPr bwMode="white">
          <a:xfrm>
            <a:off x="4288830" y="3350783"/>
            <a:ext cx="722987" cy="33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91C5AF-0F1E-7EEF-BC4B-EE220C426EDB}"/>
              </a:ext>
            </a:extLst>
          </p:cNvPr>
          <p:cNvSpPr/>
          <p:nvPr/>
        </p:nvSpPr>
        <p:spPr bwMode="white">
          <a:xfrm>
            <a:off x="1661975" y="3985427"/>
            <a:ext cx="377560" cy="321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52CD07-E83B-03E9-8501-E7B0047C297C}"/>
              </a:ext>
            </a:extLst>
          </p:cNvPr>
          <p:cNvSpPr/>
          <p:nvPr/>
        </p:nvSpPr>
        <p:spPr bwMode="white">
          <a:xfrm>
            <a:off x="4296863" y="3977393"/>
            <a:ext cx="722987" cy="329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029260E-31FD-9047-D395-97DACFD6CF2C}"/>
              </a:ext>
            </a:extLst>
          </p:cNvPr>
          <p:cNvSpPr/>
          <p:nvPr/>
        </p:nvSpPr>
        <p:spPr bwMode="white">
          <a:xfrm>
            <a:off x="1485244" y="4604004"/>
            <a:ext cx="731020" cy="33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E529E3C-1F00-2DA7-0D5E-8526035A006B}"/>
              </a:ext>
            </a:extLst>
          </p:cNvPr>
          <p:cNvSpPr/>
          <p:nvPr/>
        </p:nvSpPr>
        <p:spPr bwMode="white">
          <a:xfrm>
            <a:off x="4457527" y="4604004"/>
            <a:ext cx="377560" cy="321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9C36CBA-7AD5-6256-F7F5-EA36BB160679}"/>
              </a:ext>
            </a:extLst>
          </p:cNvPr>
          <p:cNvSpPr/>
          <p:nvPr/>
        </p:nvSpPr>
        <p:spPr bwMode="white">
          <a:xfrm>
            <a:off x="1308514" y="5230615"/>
            <a:ext cx="1076448" cy="33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8EFC0B8-FFC6-2F40-88D7-717F8493B6BB}"/>
              </a:ext>
            </a:extLst>
          </p:cNvPr>
          <p:cNvSpPr/>
          <p:nvPr/>
        </p:nvSpPr>
        <p:spPr bwMode="white">
          <a:xfrm>
            <a:off x="3927336" y="5230615"/>
            <a:ext cx="1437942" cy="33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79CB984-D494-6436-8267-B585E71B3E1E}"/>
              </a:ext>
            </a:extLst>
          </p:cNvPr>
          <p:cNvSpPr/>
          <p:nvPr/>
        </p:nvSpPr>
        <p:spPr bwMode="white">
          <a:xfrm>
            <a:off x="1854771" y="5857226"/>
            <a:ext cx="2104697" cy="33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63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4341E5F-8E4F-B772-E395-036B30EDC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92925"/>
            <a:ext cx="7200000" cy="14180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A87770-817D-59F4-0C5C-A5B7F9555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747053"/>
            <a:ext cx="7200000" cy="6274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09C2B2-E813-3391-430F-FC091C3BF9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50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1604A0-2901-63C9-ED8B-AD9D4AE6CD63}"/>
              </a:ext>
            </a:extLst>
          </p:cNvPr>
          <p:cNvSpPr/>
          <p:nvPr/>
        </p:nvSpPr>
        <p:spPr bwMode="white">
          <a:xfrm>
            <a:off x="1797300" y="5144142"/>
            <a:ext cx="857331" cy="305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EF46AC-7C18-380C-46F8-8D89781FAB06}"/>
              </a:ext>
            </a:extLst>
          </p:cNvPr>
          <p:cNvSpPr/>
          <p:nvPr/>
        </p:nvSpPr>
        <p:spPr bwMode="white">
          <a:xfrm>
            <a:off x="6655514" y="5144142"/>
            <a:ext cx="857331" cy="305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4A5117-5045-ACB1-9CA6-36420CD63B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357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2D31B1B-72A4-6D5B-5ACA-2295F85663D2}"/>
              </a:ext>
            </a:extLst>
          </p:cNvPr>
          <p:cNvSpPr/>
          <p:nvPr/>
        </p:nvSpPr>
        <p:spPr bwMode="white">
          <a:xfrm>
            <a:off x="1168590" y="2922105"/>
            <a:ext cx="857331" cy="305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86C53C-152E-FBE2-E934-108B84F5A5E5}"/>
              </a:ext>
            </a:extLst>
          </p:cNvPr>
          <p:cNvSpPr/>
          <p:nvPr/>
        </p:nvSpPr>
        <p:spPr bwMode="white">
          <a:xfrm>
            <a:off x="5845812" y="2922105"/>
            <a:ext cx="857331" cy="305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3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29E3C1-CDDC-5625-A726-192877A750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72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5AC3C9-7D19-2B92-50C6-B0E942244FF2}"/>
              </a:ext>
            </a:extLst>
          </p:cNvPr>
          <p:cNvSpPr/>
          <p:nvPr/>
        </p:nvSpPr>
        <p:spPr bwMode="white">
          <a:xfrm>
            <a:off x="3712008" y="2109031"/>
            <a:ext cx="180992" cy="295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D351D2-DAC8-D81E-A12B-0E0553D8F8A7}"/>
              </a:ext>
            </a:extLst>
          </p:cNvPr>
          <p:cNvSpPr/>
          <p:nvPr/>
        </p:nvSpPr>
        <p:spPr bwMode="white">
          <a:xfrm>
            <a:off x="3788216" y="2880804"/>
            <a:ext cx="171466" cy="295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7E3F42-13D2-CFF5-C7E1-DB059D7DE1D8}"/>
              </a:ext>
            </a:extLst>
          </p:cNvPr>
          <p:cNvSpPr/>
          <p:nvPr/>
        </p:nvSpPr>
        <p:spPr bwMode="white">
          <a:xfrm>
            <a:off x="2740366" y="3652577"/>
            <a:ext cx="171466" cy="295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28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B3190E-5AFA-C0ED-9B07-70322CB643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55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5102CF-7103-1609-E2E3-00F0FB682627}"/>
              </a:ext>
            </a:extLst>
          </p:cNvPr>
          <p:cNvSpPr/>
          <p:nvPr/>
        </p:nvSpPr>
        <p:spPr bwMode="white">
          <a:xfrm>
            <a:off x="3121402" y="2139549"/>
            <a:ext cx="476295" cy="305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0FA906-5E62-49BE-3F09-E42DBC36C119}"/>
              </a:ext>
            </a:extLst>
          </p:cNvPr>
          <p:cNvSpPr/>
          <p:nvPr/>
        </p:nvSpPr>
        <p:spPr bwMode="white">
          <a:xfrm>
            <a:off x="3178557" y="2912733"/>
            <a:ext cx="676339" cy="305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672083-17B8-0F7A-D37E-AA8FAFCA1B83}"/>
              </a:ext>
            </a:extLst>
          </p:cNvPr>
          <p:cNvSpPr/>
          <p:nvPr/>
        </p:nvSpPr>
        <p:spPr bwMode="white">
          <a:xfrm>
            <a:off x="3073772" y="3695463"/>
            <a:ext cx="895435" cy="305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90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DCBBF4-EE17-275A-ADDE-821F5907DE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52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CCBF5BC-C1C5-E151-051F-BA2759EABEFD}"/>
              </a:ext>
            </a:extLst>
          </p:cNvPr>
          <p:cNvSpPr/>
          <p:nvPr/>
        </p:nvSpPr>
        <p:spPr bwMode="white">
          <a:xfrm>
            <a:off x="3035669" y="1223098"/>
            <a:ext cx="885909" cy="30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DB2A50-5974-9516-3E91-9BE7E8539043}"/>
              </a:ext>
            </a:extLst>
          </p:cNvPr>
          <p:cNvSpPr/>
          <p:nvPr/>
        </p:nvSpPr>
        <p:spPr bwMode="white">
          <a:xfrm>
            <a:off x="3340498" y="2005367"/>
            <a:ext cx="647761" cy="30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85A840-9E0C-928E-3B31-89F97BA1A58D}"/>
              </a:ext>
            </a:extLst>
          </p:cNvPr>
          <p:cNvSpPr/>
          <p:nvPr/>
        </p:nvSpPr>
        <p:spPr bwMode="white">
          <a:xfrm>
            <a:off x="2826099" y="2787636"/>
            <a:ext cx="895435" cy="30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200AF8-1142-5906-2CD1-E611ECBCA745}"/>
              </a:ext>
            </a:extLst>
          </p:cNvPr>
          <p:cNvSpPr/>
          <p:nvPr/>
        </p:nvSpPr>
        <p:spPr bwMode="white">
          <a:xfrm>
            <a:off x="3035669" y="3569905"/>
            <a:ext cx="885909" cy="30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6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2B082E-AA5F-584A-8A77-FA2FBD4B19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53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B081F54-D7B2-857D-22E5-389413AA3CBE}"/>
              </a:ext>
            </a:extLst>
          </p:cNvPr>
          <p:cNvSpPr/>
          <p:nvPr/>
        </p:nvSpPr>
        <p:spPr bwMode="white">
          <a:xfrm>
            <a:off x="2475263" y="1104082"/>
            <a:ext cx="1193725" cy="573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3896CE-3A7F-3860-93FC-A94F126269F1}"/>
              </a:ext>
            </a:extLst>
          </p:cNvPr>
          <p:cNvSpPr/>
          <p:nvPr/>
        </p:nvSpPr>
        <p:spPr bwMode="white">
          <a:xfrm>
            <a:off x="3137482" y="1875879"/>
            <a:ext cx="928453" cy="573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8B7DC6-57C2-1CDA-A9EC-105FB0F88890}"/>
              </a:ext>
            </a:extLst>
          </p:cNvPr>
          <p:cNvSpPr/>
          <p:nvPr/>
        </p:nvSpPr>
        <p:spPr bwMode="white">
          <a:xfrm>
            <a:off x="3021496" y="2657204"/>
            <a:ext cx="941716" cy="573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72401D-DC08-CFBA-2C78-793CBF052933}"/>
              </a:ext>
            </a:extLst>
          </p:cNvPr>
          <p:cNvSpPr/>
          <p:nvPr/>
        </p:nvSpPr>
        <p:spPr bwMode="white">
          <a:xfrm>
            <a:off x="5296960" y="2683708"/>
            <a:ext cx="1103839" cy="573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471E2F-E69C-5100-FB3C-2E0E8074D393}"/>
              </a:ext>
            </a:extLst>
          </p:cNvPr>
          <p:cNvSpPr/>
          <p:nvPr/>
        </p:nvSpPr>
        <p:spPr bwMode="white">
          <a:xfrm>
            <a:off x="3192962" y="3429000"/>
            <a:ext cx="941716" cy="573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1B2CA3-A8F5-B160-30B7-72A2001FF54A}"/>
              </a:ext>
            </a:extLst>
          </p:cNvPr>
          <p:cNvSpPr/>
          <p:nvPr/>
        </p:nvSpPr>
        <p:spPr bwMode="white">
          <a:xfrm>
            <a:off x="5982379" y="3429000"/>
            <a:ext cx="954979" cy="573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44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E5C00C-EE92-AE10-FD78-7692CB0FC1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99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椭圆 4">
            <a:extLst>
              <a:ext uri="{FF2B5EF4-FFF2-40B4-BE49-F238E27FC236}">
                <a16:creationId xmlns:a16="http://schemas.microsoft.com/office/drawing/2014/main" id="{2C1731A6-98B5-CB60-B4E2-1B61A968CD7B}"/>
              </a:ext>
            </a:extLst>
          </p:cNvPr>
          <p:cNvSpPr/>
          <p:nvPr/>
        </p:nvSpPr>
        <p:spPr bwMode="white">
          <a:xfrm>
            <a:off x="1842045" y="2249360"/>
            <a:ext cx="612000" cy="61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>
            <a:extLst>
              <a:ext uri="{FF2B5EF4-FFF2-40B4-BE49-F238E27FC236}">
                <a16:creationId xmlns:a16="http://schemas.microsoft.com/office/drawing/2014/main" id="{C76EEFAE-799B-47AD-243E-4B5F18AB2D45}"/>
              </a:ext>
            </a:extLst>
          </p:cNvPr>
          <p:cNvSpPr/>
          <p:nvPr/>
        </p:nvSpPr>
        <p:spPr bwMode="white">
          <a:xfrm>
            <a:off x="6240940" y="2249360"/>
            <a:ext cx="612000" cy="61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>
            <a:extLst>
              <a:ext uri="{FF2B5EF4-FFF2-40B4-BE49-F238E27FC236}">
                <a16:creationId xmlns:a16="http://schemas.microsoft.com/office/drawing/2014/main" id="{C03A0F44-7ADE-86A3-FD0C-B5FE18A1D368}"/>
              </a:ext>
            </a:extLst>
          </p:cNvPr>
          <p:cNvSpPr/>
          <p:nvPr/>
        </p:nvSpPr>
        <p:spPr bwMode="white">
          <a:xfrm>
            <a:off x="2192429" y="3282825"/>
            <a:ext cx="612000" cy="61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>
            <a:extLst>
              <a:ext uri="{FF2B5EF4-FFF2-40B4-BE49-F238E27FC236}">
                <a16:creationId xmlns:a16="http://schemas.microsoft.com/office/drawing/2014/main" id="{45B36B61-DAA5-B1E4-C6DD-8A3E2828AE2A}"/>
              </a:ext>
            </a:extLst>
          </p:cNvPr>
          <p:cNvSpPr/>
          <p:nvPr/>
        </p:nvSpPr>
        <p:spPr bwMode="white">
          <a:xfrm>
            <a:off x="6421933" y="3282825"/>
            <a:ext cx="612000" cy="61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椭圆 9">
            <a:extLst>
              <a:ext uri="{FF2B5EF4-FFF2-40B4-BE49-F238E27FC236}">
                <a16:creationId xmlns:a16="http://schemas.microsoft.com/office/drawing/2014/main" id="{497C2634-72DF-234A-78CC-7AD2693864BC}"/>
              </a:ext>
            </a:extLst>
          </p:cNvPr>
          <p:cNvSpPr/>
          <p:nvPr/>
        </p:nvSpPr>
        <p:spPr bwMode="white">
          <a:xfrm>
            <a:off x="1828792" y="4303038"/>
            <a:ext cx="612000" cy="61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椭圆 11">
            <a:extLst>
              <a:ext uri="{FF2B5EF4-FFF2-40B4-BE49-F238E27FC236}">
                <a16:creationId xmlns:a16="http://schemas.microsoft.com/office/drawing/2014/main" id="{C2A08BBC-9BB0-38B1-1376-7DB109DB81BF}"/>
              </a:ext>
            </a:extLst>
          </p:cNvPr>
          <p:cNvSpPr/>
          <p:nvPr/>
        </p:nvSpPr>
        <p:spPr bwMode="white">
          <a:xfrm>
            <a:off x="6382177" y="4303038"/>
            <a:ext cx="612000" cy="61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30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2023-07-07T03:50:40Z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