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AD8F58-77F1-3A0E-0745-9EB0BCCB84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4"/>
            <a:ext cx="86086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2742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5C46C5-DE77-10A4-1260-97502CD7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47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E92B644-9E81-3DA2-FA0D-3399911B8044}"/>
              </a:ext>
            </a:extLst>
          </p:cNvPr>
          <p:cNvSpPr/>
          <p:nvPr/>
        </p:nvSpPr>
        <p:spPr bwMode="white">
          <a:xfrm>
            <a:off x="177896" y="917591"/>
            <a:ext cx="7720400" cy="3482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6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8854059-E86E-593F-DF39-77EE8402F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92925"/>
            <a:ext cx="7200000" cy="14180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324A024-9975-C4C0-770C-538631CBA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747053"/>
            <a:ext cx="7200000" cy="5344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18D752-16A7-FB36-5709-E90C85C546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49914"/>
            <a:ext cx="75929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3B1336-F146-638B-5445-779D8BABD6FB}"/>
              </a:ext>
            </a:extLst>
          </p:cNvPr>
          <p:cNvSpPr/>
          <p:nvPr/>
        </p:nvSpPr>
        <p:spPr bwMode="white">
          <a:xfrm>
            <a:off x="4770113" y="3647588"/>
            <a:ext cx="569264" cy="259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B0B254-DDD6-81C3-2786-F527AAB8A4C9}"/>
              </a:ext>
            </a:extLst>
          </p:cNvPr>
          <p:cNvSpPr/>
          <p:nvPr/>
        </p:nvSpPr>
        <p:spPr bwMode="white">
          <a:xfrm>
            <a:off x="3338581" y="5070844"/>
            <a:ext cx="786924" cy="267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25B9FD1-38F5-2080-21DB-8B1928EBCDFE}"/>
              </a:ext>
            </a:extLst>
          </p:cNvPr>
          <p:cNvSpPr/>
          <p:nvPr/>
        </p:nvSpPr>
        <p:spPr bwMode="white">
          <a:xfrm>
            <a:off x="1538702" y="5782472"/>
            <a:ext cx="962726" cy="267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0AB3FF-D786-103B-6F99-D4961D640B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86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23AA923-E751-B0C9-C2C1-226E6C999277}"/>
              </a:ext>
            </a:extLst>
          </p:cNvPr>
          <p:cNvSpPr/>
          <p:nvPr/>
        </p:nvSpPr>
        <p:spPr bwMode="white">
          <a:xfrm>
            <a:off x="4731281" y="2101055"/>
            <a:ext cx="447717" cy="305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FDA9D9-C4B3-A8CE-D617-920CEB934EC8}"/>
              </a:ext>
            </a:extLst>
          </p:cNvPr>
          <p:cNvSpPr/>
          <p:nvPr/>
        </p:nvSpPr>
        <p:spPr bwMode="white">
          <a:xfrm>
            <a:off x="2187863" y="2912175"/>
            <a:ext cx="485821" cy="305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7B32E40-B176-0F26-F4BB-D3B3BC40E48B}"/>
              </a:ext>
            </a:extLst>
          </p:cNvPr>
          <p:cNvSpPr/>
          <p:nvPr/>
        </p:nvSpPr>
        <p:spPr bwMode="white">
          <a:xfrm>
            <a:off x="6474522" y="4543956"/>
            <a:ext cx="685865" cy="305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A5F1B8-3D31-15F4-DD9A-682FD14AD4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87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7EE959-9C4F-AD27-24BB-E139E34B7E3C}"/>
              </a:ext>
            </a:extLst>
          </p:cNvPr>
          <p:cNvSpPr/>
          <p:nvPr/>
        </p:nvSpPr>
        <p:spPr bwMode="white">
          <a:xfrm>
            <a:off x="6865084" y="2594885"/>
            <a:ext cx="409614" cy="295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C5F7A3-5089-5FB7-5646-0E3E52ECC8C6}"/>
              </a:ext>
            </a:extLst>
          </p:cNvPr>
          <p:cNvSpPr/>
          <p:nvPr/>
        </p:nvSpPr>
        <p:spPr bwMode="white">
          <a:xfrm>
            <a:off x="5836286" y="3633391"/>
            <a:ext cx="438191" cy="304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CF4C41-B6F8-D809-E9AC-2F6AB6DD58DD}"/>
              </a:ext>
            </a:extLst>
          </p:cNvPr>
          <p:cNvSpPr/>
          <p:nvPr/>
        </p:nvSpPr>
        <p:spPr bwMode="white">
          <a:xfrm>
            <a:off x="8017719" y="3633391"/>
            <a:ext cx="257199" cy="304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863E20-DF50-516F-2ED9-9468FCCE83FB}"/>
              </a:ext>
            </a:extLst>
          </p:cNvPr>
          <p:cNvSpPr/>
          <p:nvPr/>
        </p:nvSpPr>
        <p:spPr bwMode="white">
          <a:xfrm>
            <a:off x="4683651" y="4690953"/>
            <a:ext cx="647761" cy="295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4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26EF44-8812-DDD0-FF75-5A1562ECBA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1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D7684A-1858-640C-53A0-AB67791CFE28}"/>
              </a:ext>
            </a:extLst>
          </p:cNvPr>
          <p:cNvSpPr/>
          <p:nvPr/>
        </p:nvSpPr>
        <p:spPr bwMode="white">
          <a:xfrm>
            <a:off x="4626496" y="3129719"/>
            <a:ext cx="3229283" cy="400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03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7448AB-F69B-FFF7-512D-8ED17DEE90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370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EAFCEC2-7653-8971-13D8-5EDED8370285}"/>
              </a:ext>
            </a:extLst>
          </p:cNvPr>
          <p:cNvSpPr/>
          <p:nvPr/>
        </p:nvSpPr>
        <p:spPr bwMode="white">
          <a:xfrm>
            <a:off x="3912052" y="2054821"/>
            <a:ext cx="3019712" cy="401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5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4EE3B5-63A4-ECBE-A918-802A382868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47479"/>
            <a:ext cx="8640000" cy="4561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57427F-07F9-CC6B-30C9-3F2A080C9969}"/>
              </a:ext>
            </a:extLst>
          </p:cNvPr>
          <p:cNvSpPr/>
          <p:nvPr/>
        </p:nvSpPr>
        <p:spPr bwMode="white">
          <a:xfrm>
            <a:off x="873287" y="4240078"/>
            <a:ext cx="5858434" cy="1154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0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515B8E-1696-4790-6D2A-0CFE91A586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3"/>
            <a:ext cx="82586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A5D2418-EB06-F6D4-B1DB-1C5205DEDF8C}"/>
              </a:ext>
            </a:extLst>
          </p:cNvPr>
          <p:cNvSpPr/>
          <p:nvPr/>
        </p:nvSpPr>
        <p:spPr bwMode="white">
          <a:xfrm>
            <a:off x="853378" y="2969238"/>
            <a:ext cx="5226502" cy="329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0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2023-07-07T03:37:32Z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