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37B7E0-05B4-0844-89E3-96BC406B26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22194"/>
            <a:ext cx="8640000" cy="5548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C7B630-52FF-C5F5-3233-BB955624B265}"/>
              </a:ext>
            </a:extLst>
          </p:cNvPr>
          <p:cNvSpPr/>
          <p:nvPr/>
        </p:nvSpPr>
        <p:spPr bwMode="white">
          <a:xfrm>
            <a:off x="892339" y="3353418"/>
            <a:ext cx="4743902" cy="2783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78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6EAF0B-2566-A661-2392-CF571B778C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36660"/>
            <a:ext cx="800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5124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6F44BD-A449-5BC9-87BA-BCFD4F1A83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24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767CA07-DF55-470E-9752-BF2B8F3D104D}"/>
              </a:ext>
            </a:extLst>
          </p:cNvPr>
          <p:cNvSpPr/>
          <p:nvPr/>
        </p:nvSpPr>
        <p:spPr bwMode="white">
          <a:xfrm>
            <a:off x="177897" y="1253782"/>
            <a:ext cx="4977200" cy="4178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C5121880-7588-51E9-7FD7-2729B5CDCB47}"/>
              </a:ext>
            </a:extLst>
          </p:cNvPr>
          <p:cNvSpPr/>
          <p:nvPr/>
        </p:nvSpPr>
        <p:spPr bwMode="white">
          <a:xfrm>
            <a:off x="330296" y="3429000"/>
            <a:ext cx="7475233" cy="2155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80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9552A2F-9CA8-1773-F05B-B5A681737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692925"/>
            <a:ext cx="7200000" cy="14180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E7DC854-1FB1-A9FD-C713-F0A86AC2B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000" y="3747053"/>
            <a:ext cx="5760000" cy="6461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1895D3-FFFE-7DEF-13E4-5CDFB8EFE3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33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E849CE4-D33F-AE3C-1D09-F193A797A961}"/>
              </a:ext>
            </a:extLst>
          </p:cNvPr>
          <p:cNvSpPr/>
          <p:nvPr/>
        </p:nvSpPr>
        <p:spPr bwMode="white">
          <a:xfrm>
            <a:off x="1873508" y="4363248"/>
            <a:ext cx="876383" cy="410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C9F65F-D19D-3AD2-86D0-F0C96B898B0C}"/>
              </a:ext>
            </a:extLst>
          </p:cNvPr>
          <p:cNvSpPr/>
          <p:nvPr/>
        </p:nvSpPr>
        <p:spPr bwMode="white">
          <a:xfrm>
            <a:off x="6531678" y="4372793"/>
            <a:ext cx="866857" cy="391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1A92AA-17A7-BD49-09E5-B47AFB5BEE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55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6F675D5-AB2A-C99D-9369-F62A10566460}"/>
              </a:ext>
            </a:extLst>
          </p:cNvPr>
          <p:cNvSpPr/>
          <p:nvPr/>
        </p:nvSpPr>
        <p:spPr bwMode="white">
          <a:xfrm>
            <a:off x="4921799" y="3532600"/>
            <a:ext cx="1295523" cy="400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02303B8-F2E9-B08A-AC76-AE2796BB6ABB}"/>
              </a:ext>
            </a:extLst>
          </p:cNvPr>
          <p:cNvSpPr/>
          <p:nvPr/>
        </p:nvSpPr>
        <p:spPr bwMode="white">
          <a:xfrm>
            <a:off x="1778249" y="4334228"/>
            <a:ext cx="876383" cy="400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80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5061A4-9827-CA6B-8CDF-15C947BB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05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9A93DF-FD87-9F41-2CC7-165FA8CD7FAA}"/>
              </a:ext>
            </a:extLst>
          </p:cNvPr>
          <p:cNvSpPr/>
          <p:nvPr/>
        </p:nvSpPr>
        <p:spPr bwMode="white">
          <a:xfrm>
            <a:off x="7951038" y="2232664"/>
            <a:ext cx="333406" cy="285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79D984-1234-99E5-FDB7-F10A4E4C90A2}"/>
              </a:ext>
            </a:extLst>
          </p:cNvPr>
          <p:cNvSpPr/>
          <p:nvPr/>
        </p:nvSpPr>
        <p:spPr bwMode="white">
          <a:xfrm>
            <a:off x="7951038" y="3823531"/>
            <a:ext cx="342932" cy="285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18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AB0E57-B72C-FBC0-D4F2-38BCC17FD8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91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CEE5BA7-5B1F-BC82-A624-2527D789BE6E}"/>
              </a:ext>
            </a:extLst>
          </p:cNvPr>
          <p:cNvSpPr/>
          <p:nvPr/>
        </p:nvSpPr>
        <p:spPr bwMode="white">
          <a:xfrm>
            <a:off x="7274699" y="2109000"/>
            <a:ext cx="342932" cy="285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9D0C3B1-6A77-9789-C9BD-10098FFE955C}"/>
              </a:ext>
            </a:extLst>
          </p:cNvPr>
          <p:cNvSpPr/>
          <p:nvPr/>
        </p:nvSpPr>
        <p:spPr bwMode="white">
          <a:xfrm>
            <a:off x="7274699" y="3709667"/>
            <a:ext cx="342932" cy="285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25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EEF4F4-B179-A310-47A3-AADADC48BB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39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84EA282-288B-3DF8-1D7E-8F781FD25F33}"/>
              </a:ext>
            </a:extLst>
          </p:cNvPr>
          <p:cNvSpPr/>
          <p:nvPr/>
        </p:nvSpPr>
        <p:spPr bwMode="white">
          <a:xfrm>
            <a:off x="1921137" y="3006851"/>
            <a:ext cx="295303" cy="314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64287E2-D642-FB3A-D320-96337DE5EFCA}"/>
              </a:ext>
            </a:extLst>
          </p:cNvPr>
          <p:cNvSpPr/>
          <p:nvPr/>
        </p:nvSpPr>
        <p:spPr bwMode="white">
          <a:xfrm>
            <a:off x="1930663" y="3808115"/>
            <a:ext cx="285777" cy="305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81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E47049-A5CA-1835-C5F3-140E577CC3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92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2A6FE33-C183-BD4E-89BC-043EB58E1654}"/>
              </a:ext>
            </a:extLst>
          </p:cNvPr>
          <p:cNvSpPr/>
          <p:nvPr/>
        </p:nvSpPr>
        <p:spPr bwMode="white">
          <a:xfrm>
            <a:off x="5826760" y="1270565"/>
            <a:ext cx="342932" cy="304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92D838-CC7B-5B8C-E3EC-5AAF957AA756}"/>
              </a:ext>
            </a:extLst>
          </p:cNvPr>
          <p:cNvSpPr/>
          <p:nvPr/>
        </p:nvSpPr>
        <p:spPr bwMode="white">
          <a:xfrm>
            <a:off x="4397874" y="3662157"/>
            <a:ext cx="276251" cy="295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54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775790-79CE-57F7-5EBC-EB7603F601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00488"/>
            <a:ext cx="8640000" cy="4681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D35020A-2B93-7DC7-A9BB-4F0189BFE69A}"/>
              </a:ext>
            </a:extLst>
          </p:cNvPr>
          <p:cNvSpPr/>
          <p:nvPr/>
        </p:nvSpPr>
        <p:spPr bwMode="white">
          <a:xfrm>
            <a:off x="892339" y="4356538"/>
            <a:ext cx="7811245" cy="1191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99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9</cp:revision>
  <dcterms:created xsi:type="dcterms:W3CDTF">2023-07-03T01:47:00Z</dcterms:created>
  <dcterms:modified xsi:type="dcterms:W3CDTF">2023-07-07T03:32:40Z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