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2C5342-8FEF-FF1A-7490-E5267884A8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789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47ABC94-488C-55BD-65BF-844A0D1BE95E}"/>
              </a:ext>
            </a:extLst>
          </p:cNvPr>
          <p:cNvSpPr/>
          <p:nvPr/>
        </p:nvSpPr>
        <p:spPr bwMode="white">
          <a:xfrm>
            <a:off x="1759197" y="2099972"/>
            <a:ext cx="276251" cy="295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31DCA4-0A3F-2137-ABF8-49550C1A4224}"/>
              </a:ext>
            </a:extLst>
          </p:cNvPr>
          <p:cNvSpPr/>
          <p:nvPr/>
        </p:nvSpPr>
        <p:spPr bwMode="white">
          <a:xfrm>
            <a:off x="5293309" y="2099972"/>
            <a:ext cx="257199" cy="295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1449F3-2CD0-26EA-9160-FE1E5C43AD48}"/>
              </a:ext>
            </a:extLst>
          </p:cNvPr>
          <p:cNvSpPr/>
          <p:nvPr/>
        </p:nvSpPr>
        <p:spPr bwMode="white">
          <a:xfrm>
            <a:off x="5988701" y="1337376"/>
            <a:ext cx="257199" cy="295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B550DFD-5EA8-B4D8-5293-30E8E8D7A99F}"/>
              </a:ext>
            </a:extLst>
          </p:cNvPr>
          <p:cNvSpPr/>
          <p:nvPr/>
        </p:nvSpPr>
        <p:spPr bwMode="white">
          <a:xfrm>
            <a:off x="177896" y="2814906"/>
            <a:ext cx="7839823" cy="1162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6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A5C336-846F-9C13-CE72-8AA31CC42F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83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2CC261-53BE-6DC8-FE63-5D724BB8F64E}"/>
              </a:ext>
            </a:extLst>
          </p:cNvPr>
          <p:cNvSpPr/>
          <p:nvPr/>
        </p:nvSpPr>
        <p:spPr bwMode="white">
          <a:xfrm>
            <a:off x="1702041" y="2864213"/>
            <a:ext cx="5658390" cy="1908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37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403A68-399E-FD87-2694-6D823910C5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76416"/>
            <a:ext cx="74226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5359AD-49F4-5A89-0806-C7552D96E175}"/>
              </a:ext>
            </a:extLst>
          </p:cNvPr>
          <p:cNvSpPr/>
          <p:nvPr/>
        </p:nvSpPr>
        <p:spPr bwMode="white">
          <a:xfrm>
            <a:off x="821599" y="4017667"/>
            <a:ext cx="6276952" cy="2236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51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7B81AA7-5074-D8D0-FAAF-6905A18B8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692925"/>
            <a:ext cx="7200000" cy="14180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32FAEB2-44BE-9007-CF1F-3145EDD0A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747053"/>
            <a:ext cx="7200000" cy="4659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B60BE5-5D66-C43F-B22F-E0EFE3BE0F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67967"/>
            <a:ext cx="8640000" cy="5397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6EA53B-A7BE-D56D-2D20-6E90C7BF4A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41462"/>
            <a:ext cx="8640000" cy="5195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70D4869-2E18-7A5C-2F14-70FADFD8B075}"/>
              </a:ext>
            </a:extLst>
          </p:cNvPr>
          <p:cNvSpPr/>
          <p:nvPr/>
        </p:nvSpPr>
        <p:spPr bwMode="white">
          <a:xfrm>
            <a:off x="4940851" y="1060716"/>
            <a:ext cx="962116" cy="314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F9E9B27-16D2-0AF6-24D7-10D439118E38}"/>
              </a:ext>
            </a:extLst>
          </p:cNvPr>
          <p:cNvSpPr/>
          <p:nvPr/>
        </p:nvSpPr>
        <p:spPr bwMode="white">
          <a:xfrm>
            <a:off x="1387686" y="1794742"/>
            <a:ext cx="962116" cy="314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B95834-D8A8-098A-5505-E0F279B5D740}"/>
              </a:ext>
            </a:extLst>
          </p:cNvPr>
          <p:cNvSpPr/>
          <p:nvPr/>
        </p:nvSpPr>
        <p:spPr bwMode="white">
          <a:xfrm>
            <a:off x="4969428" y="1766143"/>
            <a:ext cx="1285997" cy="343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15FC9BC-0B8D-1D11-445F-6F653736F670}"/>
              </a:ext>
            </a:extLst>
          </p:cNvPr>
          <p:cNvSpPr/>
          <p:nvPr/>
        </p:nvSpPr>
        <p:spPr bwMode="white">
          <a:xfrm>
            <a:off x="4950377" y="2528767"/>
            <a:ext cx="952590" cy="314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62A832C-9F0C-2E1C-186A-E5582B2F2858}"/>
              </a:ext>
            </a:extLst>
          </p:cNvPr>
          <p:cNvSpPr/>
          <p:nvPr/>
        </p:nvSpPr>
        <p:spPr bwMode="white">
          <a:xfrm>
            <a:off x="1378160" y="3262793"/>
            <a:ext cx="971642" cy="314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416228-92DE-F8AE-6556-E389D8ADC56F}"/>
              </a:ext>
            </a:extLst>
          </p:cNvPr>
          <p:cNvSpPr/>
          <p:nvPr/>
        </p:nvSpPr>
        <p:spPr bwMode="white">
          <a:xfrm>
            <a:off x="4969428" y="3234195"/>
            <a:ext cx="1285997" cy="343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F7A1DDF-0B97-3BAA-273F-D3E188A4CE3E}"/>
              </a:ext>
            </a:extLst>
          </p:cNvPr>
          <p:cNvSpPr/>
          <p:nvPr/>
        </p:nvSpPr>
        <p:spPr bwMode="white">
          <a:xfrm>
            <a:off x="5388568" y="3977753"/>
            <a:ext cx="1295523" cy="343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5047E56-424C-D9F3-EC27-1192AAF0E1D9}"/>
              </a:ext>
            </a:extLst>
          </p:cNvPr>
          <p:cNvSpPr/>
          <p:nvPr/>
        </p:nvSpPr>
        <p:spPr bwMode="white">
          <a:xfrm>
            <a:off x="5512405" y="4740377"/>
            <a:ext cx="676339" cy="305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13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CDFF88-A6DD-DC75-D23C-1004D76BE1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1415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2C45AD6-6851-58C9-B4E0-312DEDAE6984}"/>
              </a:ext>
            </a:extLst>
          </p:cNvPr>
          <p:cNvSpPr/>
          <p:nvPr/>
        </p:nvSpPr>
        <p:spPr bwMode="white">
          <a:xfrm>
            <a:off x="2187863" y="1960074"/>
            <a:ext cx="476295" cy="306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53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50304F-5B51-6258-9364-6C1ACFBB00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36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7E164DA-D80D-4FF1-8FA1-A9F0E30352BA}"/>
              </a:ext>
            </a:extLst>
          </p:cNvPr>
          <p:cNvSpPr/>
          <p:nvPr/>
        </p:nvSpPr>
        <p:spPr bwMode="white">
          <a:xfrm>
            <a:off x="7503320" y="3570404"/>
            <a:ext cx="295303" cy="305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38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A8ABDD-9423-2463-840A-D70794F573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262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BFB0E4F-39C4-F455-0178-96E437E4A4B3}"/>
              </a:ext>
            </a:extLst>
          </p:cNvPr>
          <p:cNvSpPr/>
          <p:nvPr/>
        </p:nvSpPr>
        <p:spPr bwMode="white">
          <a:xfrm>
            <a:off x="5864864" y="2025181"/>
            <a:ext cx="276251" cy="305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35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8113AB-F6CE-743D-57F4-2470471D88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34228"/>
            <a:ext cx="8640000" cy="4828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24B43C-B2A7-D59F-FD30-9F4483D0B850}"/>
              </a:ext>
            </a:extLst>
          </p:cNvPr>
          <p:cNvSpPr/>
          <p:nvPr/>
        </p:nvSpPr>
        <p:spPr bwMode="white">
          <a:xfrm>
            <a:off x="1082857" y="3892579"/>
            <a:ext cx="1190738" cy="362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838919-64D4-C21A-8D23-FA82D77D30DA}"/>
              </a:ext>
            </a:extLst>
          </p:cNvPr>
          <p:cNvSpPr/>
          <p:nvPr/>
        </p:nvSpPr>
        <p:spPr bwMode="white">
          <a:xfrm>
            <a:off x="7531898" y="3930751"/>
            <a:ext cx="628709" cy="276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24A699-988D-8756-DAE6-34B449412ACA}"/>
              </a:ext>
            </a:extLst>
          </p:cNvPr>
          <p:cNvSpPr/>
          <p:nvPr/>
        </p:nvSpPr>
        <p:spPr bwMode="white">
          <a:xfrm>
            <a:off x="1092383" y="4531965"/>
            <a:ext cx="1181212" cy="362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F032348-C57D-1AB0-DBA4-CC43E29DE0A9}"/>
              </a:ext>
            </a:extLst>
          </p:cNvPr>
          <p:cNvSpPr/>
          <p:nvPr/>
        </p:nvSpPr>
        <p:spPr bwMode="white">
          <a:xfrm>
            <a:off x="7531898" y="4570137"/>
            <a:ext cx="628709" cy="276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7E03563-E4C3-7194-C97F-88CF0EA441F8}"/>
              </a:ext>
            </a:extLst>
          </p:cNvPr>
          <p:cNvSpPr/>
          <p:nvPr/>
        </p:nvSpPr>
        <p:spPr bwMode="white">
          <a:xfrm>
            <a:off x="1082857" y="5180893"/>
            <a:ext cx="1190738" cy="362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9528757-E7ED-4E88-92E3-1AB65718D0BA}"/>
              </a:ext>
            </a:extLst>
          </p:cNvPr>
          <p:cNvSpPr/>
          <p:nvPr/>
        </p:nvSpPr>
        <p:spPr bwMode="white">
          <a:xfrm>
            <a:off x="7560476" y="5209522"/>
            <a:ext cx="590606" cy="276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17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A423D8-A0F4-4A2B-9E5F-3B8F0E48CA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20976"/>
            <a:ext cx="8640000" cy="4976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12884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10</cp:revision>
  <dcterms:created xsi:type="dcterms:W3CDTF">2023-07-03T01:47:00Z</dcterms:created>
  <dcterms:modified xsi:type="dcterms:W3CDTF">2023-07-07T03:29:29Z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