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B6E277-71C8-03C7-0839-6FAACFDC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47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B21ED2-35AD-B2EF-8ABA-51A486018AC3}"/>
              </a:ext>
            </a:extLst>
          </p:cNvPr>
          <p:cNvSpPr/>
          <p:nvPr/>
        </p:nvSpPr>
        <p:spPr bwMode="white">
          <a:xfrm>
            <a:off x="1311479" y="4115462"/>
            <a:ext cx="5839382" cy="110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6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489FEE-5570-0C21-77ED-71CCB208F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3563"/>
            <a:ext cx="7726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248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34FE62-0231-8EBA-F346-64879E8FEC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07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2A3AB0-FE0C-D6E9-3AC9-743C17DD3872}"/>
              </a:ext>
            </a:extLst>
          </p:cNvPr>
          <p:cNvSpPr/>
          <p:nvPr/>
        </p:nvSpPr>
        <p:spPr bwMode="white">
          <a:xfrm>
            <a:off x="177896" y="1290226"/>
            <a:ext cx="7849349" cy="1815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2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CF3BCC-D4E0-A1C0-E897-A06B0E99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935420-C8C3-9467-35E2-22F8CB24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429000"/>
            <a:ext cx="7200000" cy="571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9AC3EB-F602-5B8F-EE8B-935840C7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00488"/>
            <a:ext cx="8640000" cy="517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02A260-9825-946F-1365-2F7D174F2DC3}"/>
              </a:ext>
            </a:extLst>
          </p:cNvPr>
          <p:cNvSpPr/>
          <p:nvPr/>
        </p:nvSpPr>
        <p:spPr bwMode="white">
          <a:xfrm>
            <a:off x="5702923" y="3421868"/>
            <a:ext cx="257199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FB0769-FA74-9340-6F24-F3B8F78C5D22}"/>
              </a:ext>
            </a:extLst>
          </p:cNvPr>
          <p:cNvSpPr/>
          <p:nvPr/>
        </p:nvSpPr>
        <p:spPr bwMode="white">
          <a:xfrm>
            <a:off x="7912934" y="3421868"/>
            <a:ext cx="438191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E9FD73-DC62-D559-D490-25D6C73C9B35}"/>
              </a:ext>
            </a:extLst>
          </p:cNvPr>
          <p:cNvSpPr/>
          <p:nvPr/>
        </p:nvSpPr>
        <p:spPr bwMode="white">
          <a:xfrm>
            <a:off x="3035669" y="4146375"/>
            <a:ext cx="266725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B177B2-5D35-3458-5EAC-BBA8795D3643}"/>
              </a:ext>
            </a:extLst>
          </p:cNvPr>
          <p:cNvSpPr/>
          <p:nvPr/>
        </p:nvSpPr>
        <p:spPr bwMode="white">
          <a:xfrm>
            <a:off x="7789098" y="4861350"/>
            <a:ext cx="257199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352A7F-E69C-B5E1-B9C6-13D29BC6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9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E6F13D-6140-4775-4EFC-845C38CD935F}"/>
              </a:ext>
            </a:extLst>
          </p:cNvPr>
          <p:cNvSpPr/>
          <p:nvPr/>
        </p:nvSpPr>
        <p:spPr bwMode="white">
          <a:xfrm>
            <a:off x="4607444" y="1156230"/>
            <a:ext cx="876383" cy="3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F82C23-700F-297D-08DE-EBCBECA202BB}"/>
              </a:ext>
            </a:extLst>
          </p:cNvPr>
          <p:cNvSpPr/>
          <p:nvPr/>
        </p:nvSpPr>
        <p:spPr bwMode="white">
          <a:xfrm>
            <a:off x="1406738" y="2633204"/>
            <a:ext cx="257199" cy="29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C3D31A-D83B-AC26-562D-25EC2BC2AA0A}"/>
              </a:ext>
            </a:extLst>
          </p:cNvPr>
          <p:cNvSpPr/>
          <p:nvPr/>
        </p:nvSpPr>
        <p:spPr bwMode="white">
          <a:xfrm>
            <a:off x="3856383" y="2537915"/>
            <a:ext cx="516833" cy="563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7B6B30-5F31-AFA8-B7D0-95FF6D741D96}"/>
              </a:ext>
            </a:extLst>
          </p:cNvPr>
          <p:cNvSpPr/>
          <p:nvPr/>
        </p:nvSpPr>
        <p:spPr bwMode="white">
          <a:xfrm>
            <a:off x="1406738" y="3338340"/>
            <a:ext cx="257199" cy="30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028D42-B444-E29A-98EC-EBA6E8C49976}"/>
              </a:ext>
            </a:extLst>
          </p:cNvPr>
          <p:cNvSpPr/>
          <p:nvPr/>
        </p:nvSpPr>
        <p:spPr bwMode="white">
          <a:xfrm>
            <a:off x="4597918" y="4100649"/>
            <a:ext cx="257199" cy="30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2CAE21-7E7B-AFE0-534E-0766963EB07C}"/>
              </a:ext>
            </a:extLst>
          </p:cNvPr>
          <p:cNvSpPr/>
          <p:nvPr/>
        </p:nvSpPr>
        <p:spPr bwMode="white">
          <a:xfrm>
            <a:off x="4188304" y="4796256"/>
            <a:ext cx="866857" cy="381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170111-55A5-5F7A-3BE1-077AF6FD188F}"/>
              </a:ext>
            </a:extLst>
          </p:cNvPr>
          <p:cNvSpPr/>
          <p:nvPr/>
        </p:nvSpPr>
        <p:spPr bwMode="white">
          <a:xfrm>
            <a:off x="3102350" y="5510920"/>
            <a:ext cx="857331" cy="3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EB73AE-C8FE-E1B5-26DF-34A6443C0A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422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DD9557-9289-075E-232F-4683DEBF1FEC}"/>
              </a:ext>
            </a:extLst>
          </p:cNvPr>
          <p:cNvSpPr/>
          <p:nvPr/>
        </p:nvSpPr>
        <p:spPr bwMode="white">
          <a:xfrm>
            <a:off x="5683872" y="2005791"/>
            <a:ext cx="638235" cy="30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EB97C0-C2FB-F12C-320A-E060ED43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5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5CDDFD-B0AD-01E1-E543-26BBDAFDE603}"/>
              </a:ext>
            </a:extLst>
          </p:cNvPr>
          <p:cNvSpPr/>
          <p:nvPr/>
        </p:nvSpPr>
        <p:spPr bwMode="white">
          <a:xfrm>
            <a:off x="7951038" y="2890018"/>
            <a:ext cx="333406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50F017-04DE-38AA-A0C0-BCFA43023C52}"/>
              </a:ext>
            </a:extLst>
          </p:cNvPr>
          <p:cNvSpPr/>
          <p:nvPr/>
        </p:nvSpPr>
        <p:spPr bwMode="white">
          <a:xfrm>
            <a:off x="7951038" y="4338033"/>
            <a:ext cx="333406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80700B-48F8-C429-C262-E1F1D887266B}"/>
              </a:ext>
            </a:extLst>
          </p:cNvPr>
          <p:cNvSpPr/>
          <p:nvPr/>
        </p:nvSpPr>
        <p:spPr bwMode="white">
          <a:xfrm>
            <a:off x="7893883" y="5757469"/>
            <a:ext cx="390562" cy="37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19C6C3-FFDE-6489-6E6F-1E50E5F8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9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C97F90-701C-4482-08EA-FEE20F32AE87}"/>
              </a:ext>
            </a:extLst>
          </p:cNvPr>
          <p:cNvSpPr/>
          <p:nvPr/>
        </p:nvSpPr>
        <p:spPr bwMode="white">
          <a:xfrm>
            <a:off x="7141336" y="2814252"/>
            <a:ext cx="304829" cy="314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86524C-7465-813C-01DD-51D4D4772048}"/>
              </a:ext>
            </a:extLst>
          </p:cNvPr>
          <p:cNvSpPr/>
          <p:nvPr/>
        </p:nvSpPr>
        <p:spPr bwMode="white">
          <a:xfrm>
            <a:off x="3207135" y="4262639"/>
            <a:ext cx="276251" cy="30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610CED-3C8C-B60E-7CD1-48FC6D0D11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6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D32DCC-308A-4EEF-3D88-778ABF18494B}"/>
              </a:ext>
            </a:extLst>
          </p:cNvPr>
          <p:cNvSpPr/>
          <p:nvPr/>
        </p:nvSpPr>
        <p:spPr bwMode="white">
          <a:xfrm>
            <a:off x="5521931" y="2861350"/>
            <a:ext cx="276251" cy="295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877E2A-85B9-5394-CEFF-42D39F600A00}"/>
              </a:ext>
            </a:extLst>
          </p:cNvPr>
          <p:cNvSpPr/>
          <p:nvPr/>
        </p:nvSpPr>
        <p:spPr bwMode="white">
          <a:xfrm>
            <a:off x="4007312" y="3575796"/>
            <a:ext cx="171466" cy="295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08CE37-4858-A87F-0BDC-BF13CBB0E090}"/>
              </a:ext>
            </a:extLst>
          </p:cNvPr>
          <p:cNvSpPr/>
          <p:nvPr/>
        </p:nvSpPr>
        <p:spPr bwMode="white">
          <a:xfrm>
            <a:off x="2492692" y="4280715"/>
            <a:ext cx="266725" cy="304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E38A8D-7B0D-527E-BDB5-FBD3A2B18FEE}"/>
              </a:ext>
            </a:extLst>
          </p:cNvPr>
          <p:cNvSpPr/>
          <p:nvPr/>
        </p:nvSpPr>
        <p:spPr bwMode="white">
          <a:xfrm>
            <a:off x="1940189" y="4995160"/>
            <a:ext cx="438191" cy="295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C1A4CF-9A7C-99B6-45F5-F1AA0F1A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80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63108F-91F2-3948-8ECC-7B237AA9D1F3}"/>
              </a:ext>
            </a:extLst>
          </p:cNvPr>
          <p:cNvSpPr/>
          <p:nvPr/>
        </p:nvSpPr>
        <p:spPr bwMode="white">
          <a:xfrm>
            <a:off x="4931325" y="1233012"/>
            <a:ext cx="266725" cy="30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F9BEF3-DD57-3175-E3A2-A241DD1E9AB1}"/>
              </a:ext>
            </a:extLst>
          </p:cNvPr>
          <p:cNvSpPr/>
          <p:nvPr/>
        </p:nvSpPr>
        <p:spPr bwMode="white">
          <a:xfrm>
            <a:off x="3950156" y="1950256"/>
            <a:ext cx="457243" cy="29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8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2023-07-07T03:23:23Z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