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1" r:id="rId5"/>
    <p:sldId id="270" r:id="rId6"/>
    <p:sldId id="269" r:id="rId7"/>
    <p:sldId id="268" r:id="rId8"/>
    <p:sldId id="267" r:id="rId9"/>
    <p:sldId id="266" r:id="rId10"/>
    <p:sldId id="264" r:id="rId11"/>
    <p:sldId id="263" r:id="rId12"/>
    <p:sldId id="262" r:id="rId13"/>
    <p:sldId id="261" r:id="rId14"/>
    <p:sldId id="260" r:id="rId15"/>
    <p:sldId id="257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C26F56-C2F6-B956-E845-3894AE55BB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54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2658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BD4C43-9B7B-5D1F-EB3D-9143AB0722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36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342401-E6F3-FDC2-DC7D-1519D7DD1CF8}"/>
              </a:ext>
            </a:extLst>
          </p:cNvPr>
          <p:cNvSpPr/>
          <p:nvPr/>
        </p:nvSpPr>
        <p:spPr bwMode="white">
          <a:xfrm>
            <a:off x="177896" y="784077"/>
            <a:ext cx="7811245" cy="3531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0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766616-D9CC-52F0-6FFA-AB957EBD08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55931"/>
            <a:ext cx="8640000" cy="5523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FBC569-E307-BC62-91A0-68992ED0BCE6}"/>
              </a:ext>
            </a:extLst>
          </p:cNvPr>
          <p:cNvSpPr/>
          <p:nvPr/>
        </p:nvSpPr>
        <p:spPr bwMode="white">
          <a:xfrm>
            <a:off x="2549847" y="3212491"/>
            <a:ext cx="4200926" cy="2671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9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15B4B4-348E-E11E-F0F6-6A478435CC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0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1387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8DE69D-E342-1554-915E-FB7C00113D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03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864F53-993F-DEDB-C417-9EBBD0E8CADE}"/>
              </a:ext>
            </a:extLst>
          </p:cNvPr>
          <p:cNvSpPr/>
          <p:nvPr/>
        </p:nvSpPr>
        <p:spPr bwMode="white">
          <a:xfrm>
            <a:off x="177896" y="940904"/>
            <a:ext cx="8383008" cy="3379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20A64A-01C9-F6FD-A624-04E6CD538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92925"/>
            <a:ext cx="7200000" cy="14180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4AA45DC-E1F1-14DC-70CE-8044F555C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000" y="3747053"/>
            <a:ext cx="4320000" cy="601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81CC42-116B-DFCB-3CE0-2024FEA0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28210"/>
            <a:ext cx="8640000" cy="486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102D49-F564-53F4-0ACC-1C5AD9534DA8}"/>
              </a:ext>
            </a:extLst>
          </p:cNvPr>
          <p:cNvSpPr/>
          <p:nvPr/>
        </p:nvSpPr>
        <p:spPr bwMode="white">
          <a:xfrm>
            <a:off x="2292648" y="5046030"/>
            <a:ext cx="1695611" cy="391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5D35BF-F02D-FE59-DF67-9BD714A879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427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83946A-7421-2ECD-0ACA-55BAD454A3A4}"/>
              </a:ext>
            </a:extLst>
          </p:cNvPr>
          <p:cNvSpPr/>
          <p:nvPr/>
        </p:nvSpPr>
        <p:spPr bwMode="white">
          <a:xfrm>
            <a:off x="1054280" y="2054637"/>
            <a:ext cx="1705137" cy="391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CA3B58-6B2B-E3F3-7F8A-F3210576EE66}"/>
              </a:ext>
            </a:extLst>
          </p:cNvPr>
          <p:cNvSpPr/>
          <p:nvPr/>
        </p:nvSpPr>
        <p:spPr bwMode="white">
          <a:xfrm>
            <a:off x="6150641" y="2876389"/>
            <a:ext cx="447717" cy="391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5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9E3A0E-9220-82AA-276B-1C0495B7F0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61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FB6F9B8-7500-4F7B-3756-82256DB8108E}"/>
              </a:ext>
            </a:extLst>
          </p:cNvPr>
          <p:cNvSpPr/>
          <p:nvPr/>
        </p:nvSpPr>
        <p:spPr bwMode="white">
          <a:xfrm>
            <a:off x="5017058" y="2109894"/>
            <a:ext cx="476295" cy="3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8E7433-187C-D1B3-16C3-1571EA60989D}"/>
              </a:ext>
            </a:extLst>
          </p:cNvPr>
          <p:cNvSpPr/>
          <p:nvPr/>
        </p:nvSpPr>
        <p:spPr bwMode="white">
          <a:xfrm>
            <a:off x="2187863" y="2929994"/>
            <a:ext cx="485821" cy="3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74DB6D-4801-C570-29CF-995ACFF1B6F0}"/>
              </a:ext>
            </a:extLst>
          </p:cNvPr>
          <p:cNvSpPr/>
          <p:nvPr/>
        </p:nvSpPr>
        <p:spPr bwMode="white">
          <a:xfrm>
            <a:off x="7007973" y="2929994"/>
            <a:ext cx="466769" cy="3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3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E271FA-291B-AD7E-3D3D-423BB54E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26992"/>
            <a:ext cx="8640000" cy="483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045CD6-D677-F9B5-553D-67EFCD4E34AF}"/>
              </a:ext>
            </a:extLst>
          </p:cNvPr>
          <p:cNvSpPr/>
          <p:nvPr/>
        </p:nvSpPr>
        <p:spPr bwMode="white">
          <a:xfrm>
            <a:off x="3302394" y="2056956"/>
            <a:ext cx="476295" cy="305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E97F6F-0AB0-BFDC-D8A1-E9C5271357A3}"/>
              </a:ext>
            </a:extLst>
          </p:cNvPr>
          <p:cNvSpPr/>
          <p:nvPr/>
        </p:nvSpPr>
        <p:spPr bwMode="white">
          <a:xfrm>
            <a:off x="1359109" y="2867577"/>
            <a:ext cx="476295" cy="305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8966A9-8F2E-9342-C982-3F6DE8C55129}"/>
              </a:ext>
            </a:extLst>
          </p:cNvPr>
          <p:cNvSpPr/>
          <p:nvPr/>
        </p:nvSpPr>
        <p:spPr bwMode="white">
          <a:xfrm>
            <a:off x="3369076" y="5318512"/>
            <a:ext cx="657287" cy="305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9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02B6A5-F4F0-5F7E-A8E1-36982B0316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585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53C0B9-A9E8-B40C-7C82-C82E75EFC131}"/>
              </a:ext>
            </a:extLst>
          </p:cNvPr>
          <p:cNvSpPr/>
          <p:nvPr/>
        </p:nvSpPr>
        <p:spPr bwMode="white">
          <a:xfrm>
            <a:off x="4064467" y="2272365"/>
            <a:ext cx="295303" cy="305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5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D1C9B2-4F85-CFFE-D807-AF56C3D7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68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2407C6-804A-D734-3E50-DA7933435505}"/>
              </a:ext>
            </a:extLst>
          </p:cNvPr>
          <p:cNvSpPr/>
          <p:nvPr/>
        </p:nvSpPr>
        <p:spPr bwMode="white">
          <a:xfrm>
            <a:off x="2073552" y="2128004"/>
            <a:ext cx="295303" cy="304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6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517584-B40B-E9D3-D8D7-A1220B386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34228"/>
            <a:ext cx="8640000" cy="1377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D255AC19-B974-A521-F061-E6073E7E05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9" y="2458228"/>
            <a:ext cx="8640000" cy="3820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26917EA-2532-599A-3354-3DD941ED9C04}"/>
              </a:ext>
            </a:extLst>
          </p:cNvPr>
          <p:cNvSpPr/>
          <p:nvPr/>
        </p:nvSpPr>
        <p:spPr bwMode="white">
          <a:xfrm>
            <a:off x="1683352" y="4992492"/>
            <a:ext cx="285777" cy="295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3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2023-07-07T04:02:22Z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