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711AE9C-DD9D-FA8C-9A73-C9AACD0F2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692925"/>
            <a:ext cx="7200000" cy="14180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218D007-60E2-468E-F830-48B8D6134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747053"/>
            <a:ext cx="7200000" cy="6117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4C0574C-1DF4-B5C3-5B6B-4EF9CF920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0" y="543584"/>
            <a:ext cx="8640000" cy="57708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825851-2FC1-1817-9E18-599D26284E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164"/>
            <a:ext cx="66390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BB8714-7279-CDAE-BC51-727395EB886A}"/>
              </a:ext>
            </a:extLst>
          </p:cNvPr>
          <p:cNvSpPr/>
          <p:nvPr/>
        </p:nvSpPr>
        <p:spPr bwMode="white">
          <a:xfrm>
            <a:off x="6159674" y="3904843"/>
            <a:ext cx="263512" cy="212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25A740-6492-59CE-483B-C1D565D03804}"/>
              </a:ext>
            </a:extLst>
          </p:cNvPr>
          <p:cNvSpPr/>
          <p:nvPr/>
        </p:nvSpPr>
        <p:spPr bwMode="white">
          <a:xfrm>
            <a:off x="6115756" y="4520415"/>
            <a:ext cx="307431" cy="293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3D9E76-40D7-0C20-E2D7-868017FC5011}"/>
              </a:ext>
            </a:extLst>
          </p:cNvPr>
          <p:cNvSpPr/>
          <p:nvPr/>
        </p:nvSpPr>
        <p:spPr bwMode="white">
          <a:xfrm>
            <a:off x="6159674" y="5817515"/>
            <a:ext cx="263512" cy="219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02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1C9C8B-1EDB-A4C1-4229-A37EF3E1CE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23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28689D7-5453-2638-BF98-C8071A14E17F}"/>
              </a:ext>
            </a:extLst>
          </p:cNvPr>
          <p:cNvSpPr/>
          <p:nvPr/>
        </p:nvSpPr>
        <p:spPr bwMode="white">
          <a:xfrm>
            <a:off x="1863982" y="4076627"/>
            <a:ext cx="295303" cy="314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29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59384D-1B2D-44EA-3050-F29DABF785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223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5D88071-7EC9-A56A-88B6-6EDB42E870EC}"/>
              </a:ext>
            </a:extLst>
          </p:cNvPr>
          <p:cNvSpPr/>
          <p:nvPr/>
        </p:nvSpPr>
        <p:spPr bwMode="white">
          <a:xfrm>
            <a:off x="1273375" y="2844344"/>
            <a:ext cx="352458" cy="295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AD0477A-5EE6-D436-B59F-C388AA96AE7B}"/>
              </a:ext>
            </a:extLst>
          </p:cNvPr>
          <p:cNvSpPr/>
          <p:nvPr/>
        </p:nvSpPr>
        <p:spPr bwMode="white">
          <a:xfrm>
            <a:off x="3588171" y="2834807"/>
            <a:ext cx="295303" cy="314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6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241C94-89B4-59E0-40FE-BE62C18128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89669"/>
            <a:ext cx="75789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D7C3B1-9393-F733-AC26-EF9ECCB558BA}"/>
              </a:ext>
            </a:extLst>
          </p:cNvPr>
          <p:cNvSpPr/>
          <p:nvPr/>
        </p:nvSpPr>
        <p:spPr bwMode="white">
          <a:xfrm>
            <a:off x="702364" y="4227443"/>
            <a:ext cx="6334539" cy="2332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3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10</cp:revision>
  <dcterms:created xsi:type="dcterms:W3CDTF">2023-07-03T01:47:00Z</dcterms:created>
  <dcterms:modified xsi:type="dcterms:W3CDTF">2023-07-07T03:57:18Z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